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7" r:id="rId4"/>
    <p:sldId id="285" r:id="rId5"/>
    <p:sldId id="287" r:id="rId6"/>
    <p:sldId id="260" r:id="rId7"/>
    <p:sldId id="267" r:id="rId8"/>
    <p:sldId id="259" r:id="rId9"/>
    <p:sldId id="269" r:id="rId10"/>
    <p:sldId id="270" r:id="rId11"/>
    <p:sldId id="271" r:id="rId12"/>
    <p:sldId id="272" r:id="rId13"/>
    <p:sldId id="276" r:id="rId14"/>
    <p:sldId id="273" r:id="rId15"/>
    <p:sldId id="262" r:id="rId16"/>
    <p:sldId id="266" r:id="rId17"/>
    <p:sldId id="278" r:id="rId18"/>
    <p:sldId id="277" r:id="rId19"/>
    <p:sldId id="281" r:id="rId20"/>
    <p:sldId id="282" r:id="rId21"/>
    <p:sldId id="283" r:id="rId22"/>
    <p:sldId id="289" r:id="rId23"/>
    <p:sldId id="286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361"/>
    <a:srgbClr val="A31B11"/>
    <a:srgbClr val="DF6D17"/>
    <a:srgbClr val="967C6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3AC7B-8998-4230-A0EA-98C9B5A2E7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3DA6FB5-0B58-4780-B10A-B15224ED6086}">
      <dgm:prSet phldrT="[Текст]" phldr="1"/>
      <dgm:spPr/>
      <dgm:t>
        <a:bodyPr/>
        <a:lstStyle/>
        <a:p>
          <a:endParaRPr lang="ru-RU"/>
        </a:p>
      </dgm:t>
    </dgm:pt>
    <dgm:pt modelId="{E51C906D-0113-4D20-B241-DD57209E5235}" type="parTrans" cxnId="{7D2DB670-6011-4451-B8CF-85D91C1E5CBB}">
      <dgm:prSet/>
      <dgm:spPr/>
      <dgm:t>
        <a:bodyPr/>
        <a:lstStyle/>
        <a:p>
          <a:endParaRPr lang="ru-RU"/>
        </a:p>
      </dgm:t>
    </dgm:pt>
    <dgm:pt modelId="{DC54542F-AF55-4412-8C73-3CD1EDB5BC27}" type="sibTrans" cxnId="{7D2DB670-6011-4451-B8CF-85D91C1E5CBB}">
      <dgm:prSet/>
      <dgm:spPr/>
      <dgm:t>
        <a:bodyPr/>
        <a:lstStyle/>
        <a:p>
          <a:endParaRPr lang="ru-RU"/>
        </a:p>
      </dgm:t>
    </dgm:pt>
    <dgm:pt modelId="{43D3DADB-A1EB-4F14-B9A5-8C2071C74D31}">
      <dgm:prSet phldrT="[Текст]" phldr="1"/>
      <dgm:spPr/>
      <dgm:t>
        <a:bodyPr/>
        <a:lstStyle/>
        <a:p>
          <a:endParaRPr lang="ru-RU"/>
        </a:p>
      </dgm:t>
    </dgm:pt>
    <dgm:pt modelId="{004AD525-7912-4A9B-B3CD-5364D04690DB}" type="parTrans" cxnId="{0596F4C8-2076-487A-9F5A-85721EB93A43}">
      <dgm:prSet/>
      <dgm:spPr/>
      <dgm:t>
        <a:bodyPr/>
        <a:lstStyle/>
        <a:p>
          <a:endParaRPr lang="ru-RU"/>
        </a:p>
      </dgm:t>
    </dgm:pt>
    <dgm:pt modelId="{6E1ACE39-3A31-4512-813B-712FC21C1ECA}" type="sibTrans" cxnId="{0596F4C8-2076-487A-9F5A-85721EB93A43}">
      <dgm:prSet/>
      <dgm:spPr/>
      <dgm:t>
        <a:bodyPr/>
        <a:lstStyle/>
        <a:p>
          <a:endParaRPr lang="ru-RU"/>
        </a:p>
      </dgm:t>
    </dgm:pt>
    <dgm:pt modelId="{F7E6EB08-B635-415C-A3FC-9520029B57D6}">
      <dgm:prSet phldrT="[Текст]" phldr="1"/>
      <dgm:spPr/>
      <dgm:t>
        <a:bodyPr/>
        <a:lstStyle/>
        <a:p>
          <a:endParaRPr lang="ru-RU"/>
        </a:p>
      </dgm:t>
    </dgm:pt>
    <dgm:pt modelId="{5F7CCE67-823C-4513-B566-D88B78527DB0}" type="parTrans" cxnId="{D673B984-DD4C-4390-9D80-F044F6F52726}">
      <dgm:prSet/>
      <dgm:spPr/>
      <dgm:t>
        <a:bodyPr/>
        <a:lstStyle/>
        <a:p>
          <a:endParaRPr lang="ru-RU"/>
        </a:p>
      </dgm:t>
    </dgm:pt>
    <dgm:pt modelId="{5CA0D11A-BCED-4AFE-BFDC-E041B4E165DC}" type="sibTrans" cxnId="{D673B984-DD4C-4390-9D80-F044F6F52726}">
      <dgm:prSet/>
      <dgm:spPr/>
      <dgm:t>
        <a:bodyPr/>
        <a:lstStyle/>
        <a:p>
          <a:endParaRPr lang="ru-RU"/>
        </a:p>
      </dgm:t>
    </dgm:pt>
    <dgm:pt modelId="{CF79C116-8208-482A-B05C-45C43052AC66}">
      <dgm:prSet phldrT="[Текст]" phldr="1"/>
      <dgm:spPr/>
      <dgm:t>
        <a:bodyPr/>
        <a:lstStyle/>
        <a:p>
          <a:endParaRPr lang="ru-RU"/>
        </a:p>
      </dgm:t>
    </dgm:pt>
    <dgm:pt modelId="{37BF4CFE-D9B0-4DED-AF50-85067B79CA63}" type="parTrans" cxnId="{F27A37FF-D89F-460A-9D4F-5E8647D5DED4}">
      <dgm:prSet/>
      <dgm:spPr/>
      <dgm:t>
        <a:bodyPr/>
        <a:lstStyle/>
        <a:p>
          <a:endParaRPr lang="ru-RU"/>
        </a:p>
      </dgm:t>
    </dgm:pt>
    <dgm:pt modelId="{4D10662C-C7C8-465C-8CE0-1A99DF97BBEC}" type="sibTrans" cxnId="{F27A37FF-D89F-460A-9D4F-5E8647D5DED4}">
      <dgm:prSet/>
      <dgm:spPr/>
      <dgm:t>
        <a:bodyPr/>
        <a:lstStyle/>
        <a:p>
          <a:endParaRPr lang="ru-RU"/>
        </a:p>
      </dgm:t>
    </dgm:pt>
    <dgm:pt modelId="{ED41C3D2-E660-4F7F-8916-7116684196C8}">
      <dgm:prSet phldrT="[Текст]" phldr="1"/>
      <dgm:spPr/>
      <dgm:t>
        <a:bodyPr/>
        <a:lstStyle/>
        <a:p>
          <a:endParaRPr lang="ru-RU"/>
        </a:p>
      </dgm:t>
    </dgm:pt>
    <dgm:pt modelId="{5454EA7A-20B8-4710-B089-E96225E8A4ED}" type="parTrans" cxnId="{A6C95DF6-7737-4A4D-ADED-DE304F2BAC21}">
      <dgm:prSet/>
      <dgm:spPr/>
      <dgm:t>
        <a:bodyPr/>
        <a:lstStyle/>
        <a:p>
          <a:endParaRPr lang="ru-RU"/>
        </a:p>
      </dgm:t>
    </dgm:pt>
    <dgm:pt modelId="{70A4F51A-C026-4ADA-8E5E-EE61B8C1D41F}" type="sibTrans" cxnId="{A6C95DF6-7737-4A4D-ADED-DE304F2BAC21}">
      <dgm:prSet/>
      <dgm:spPr/>
      <dgm:t>
        <a:bodyPr/>
        <a:lstStyle/>
        <a:p>
          <a:endParaRPr lang="ru-RU"/>
        </a:p>
      </dgm:t>
    </dgm:pt>
    <dgm:pt modelId="{528FF1F6-CE72-4F73-8980-2C120BBEB4E1}">
      <dgm:prSet phldrT="[Текст]" phldr="1"/>
      <dgm:spPr/>
      <dgm:t>
        <a:bodyPr/>
        <a:lstStyle/>
        <a:p>
          <a:endParaRPr lang="ru-RU"/>
        </a:p>
      </dgm:t>
    </dgm:pt>
    <dgm:pt modelId="{481ADAF3-DBFB-4B0B-9BEE-B80A38605902}" type="parTrans" cxnId="{75A374DE-A710-4858-B955-2AFF53B0C07F}">
      <dgm:prSet/>
      <dgm:spPr/>
      <dgm:t>
        <a:bodyPr/>
        <a:lstStyle/>
        <a:p>
          <a:endParaRPr lang="ru-RU"/>
        </a:p>
      </dgm:t>
    </dgm:pt>
    <dgm:pt modelId="{0B68FCC5-E597-476B-AAB3-BCF2EB784CD3}" type="sibTrans" cxnId="{75A374DE-A710-4858-B955-2AFF53B0C07F}">
      <dgm:prSet/>
      <dgm:spPr/>
      <dgm:t>
        <a:bodyPr/>
        <a:lstStyle/>
        <a:p>
          <a:endParaRPr lang="ru-RU"/>
        </a:p>
      </dgm:t>
    </dgm:pt>
    <dgm:pt modelId="{7CDC6A99-2A50-42AB-B86B-6398110BEA5E}">
      <dgm:prSet phldrT="[Текст]" phldr="1"/>
      <dgm:spPr/>
      <dgm:t>
        <a:bodyPr/>
        <a:lstStyle/>
        <a:p>
          <a:endParaRPr lang="ru-RU"/>
        </a:p>
      </dgm:t>
    </dgm:pt>
    <dgm:pt modelId="{5374D33A-B8DE-4F47-8656-9C1ED39092BD}" type="parTrans" cxnId="{C9C8D3EE-E2E0-4806-A9E3-F031313EE778}">
      <dgm:prSet/>
      <dgm:spPr/>
      <dgm:t>
        <a:bodyPr/>
        <a:lstStyle/>
        <a:p>
          <a:endParaRPr lang="ru-RU"/>
        </a:p>
      </dgm:t>
    </dgm:pt>
    <dgm:pt modelId="{AAEF8187-7C92-4F12-B730-DA9B54ADA42C}" type="sibTrans" cxnId="{C9C8D3EE-E2E0-4806-A9E3-F031313EE778}">
      <dgm:prSet/>
      <dgm:spPr/>
      <dgm:t>
        <a:bodyPr/>
        <a:lstStyle/>
        <a:p>
          <a:endParaRPr lang="ru-RU"/>
        </a:p>
      </dgm:t>
    </dgm:pt>
    <dgm:pt modelId="{407531DE-B6F9-4EF1-8906-39A336F207E4}">
      <dgm:prSet phldrT="[Текст]" phldr="1"/>
      <dgm:spPr/>
      <dgm:t>
        <a:bodyPr/>
        <a:lstStyle/>
        <a:p>
          <a:endParaRPr lang="ru-RU"/>
        </a:p>
      </dgm:t>
    </dgm:pt>
    <dgm:pt modelId="{7DA9C17E-7180-49A8-BFDC-3AC71BBF2D5C}" type="parTrans" cxnId="{F4ADCEC2-1F6B-4F22-B541-639EF1E62F02}">
      <dgm:prSet/>
      <dgm:spPr/>
      <dgm:t>
        <a:bodyPr/>
        <a:lstStyle/>
        <a:p>
          <a:endParaRPr lang="ru-RU"/>
        </a:p>
      </dgm:t>
    </dgm:pt>
    <dgm:pt modelId="{A9BCD8F6-2C14-4548-9F94-9D45A9579614}" type="sibTrans" cxnId="{F4ADCEC2-1F6B-4F22-B541-639EF1E62F02}">
      <dgm:prSet/>
      <dgm:spPr/>
      <dgm:t>
        <a:bodyPr/>
        <a:lstStyle/>
        <a:p>
          <a:endParaRPr lang="ru-RU"/>
        </a:p>
      </dgm:t>
    </dgm:pt>
    <dgm:pt modelId="{D380F8B4-F32A-4F56-B212-6A49DC6CAC27}">
      <dgm:prSet phldrT="[Текст]" phldr="1"/>
      <dgm:spPr/>
      <dgm:t>
        <a:bodyPr/>
        <a:lstStyle/>
        <a:p>
          <a:endParaRPr lang="ru-RU"/>
        </a:p>
      </dgm:t>
    </dgm:pt>
    <dgm:pt modelId="{185068E9-8577-4E86-A22C-4E64F28852D1}" type="parTrans" cxnId="{3C6CDAFB-C652-412C-85CD-5014DEB3BAFF}">
      <dgm:prSet/>
      <dgm:spPr/>
      <dgm:t>
        <a:bodyPr/>
        <a:lstStyle/>
        <a:p>
          <a:endParaRPr lang="ru-RU"/>
        </a:p>
      </dgm:t>
    </dgm:pt>
    <dgm:pt modelId="{1AD6BBF7-7649-414D-8A07-E2D47EB33FDE}" type="sibTrans" cxnId="{3C6CDAFB-C652-412C-85CD-5014DEB3BAFF}">
      <dgm:prSet/>
      <dgm:spPr/>
      <dgm:t>
        <a:bodyPr/>
        <a:lstStyle/>
        <a:p>
          <a:endParaRPr lang="ru-RU"/>
        </a:p>
      </dgm:t>
    </dgm:pt>
    <dgm:pt modelId="{96DB2E0B-45E4-45C6-8A8D-B5A65C63BA41}" type="pres">
      <dgm:prSet presAssocID="{7583AC7B-8998-4230-A0EA-98C9B5A2E7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6F42B-3CC9-4ED3-BC2E-54BC0118AE8B}" type="pres">
      <dgm:prSet presAssocID="{53DA6FB5-0B58-4780-B10A-B15224ED6086}" presName="composite" presStyleCnt="0"/>
      <dgm:spPr/>
    </dgm:pt>
    <dgm:pt modelId="{0658DDD1-0731-4A7A-B74F-36DF45FF8A8F}" type="pres">
      <dgm:prSet presAssocID="{53DA6FB5-0B58-4780-B10A-B15224ED60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9883-69BD-4405-8D87-83D1E11244F4}" type="pres">
      <dgm:prSet presAssocID="{53DA6FB5-0B58-4780-B10A-B15224ED60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D23B2-86F7-4CFA-B5EE-F643C678BD4A}" type="pres">
      <dgm:prSet presAssocID="{DC54542F-AF55-4412-8C73-3CD1EDB5BC27}" presName="sp" presStyleCnt="0"/>
      <dgm:spPr/>
    </dgm:pt>
    <dgm:pt modelId="{209C33A0-28C4-4C8C-8A46-EF9C2D7A2F07}" type="pres">
      <dgm:prSet presAssocID="{CF79C116-8208-482A-B05C-45C43052AC66}" presName="composite" presStyleCnt="0"/>
      <dgm:spPr/>
    </dgm:pt>
    <dgm:pt modelId="{7F58203A-E9C5-45E7-ACA9-2AFF258C0584}" type="pres">
      <dgm:prSet presAssocID="{CF79C116-8208-482A-B05C-45C43052AC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2F02E-6154-450A-A45F-42D4D0DF4516}" type="pres">
      <dgm:prSet presAssocID="{CF79C116-8208-482A-B05C-45C43052AC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2443-23ED-4694-9FA0-06A999D16BD2}" type="pres">
      <dgm:prSet presAssocID="{4D10662C-C7C8-465C-8CE0-1A99DF97BBEC}" presName="sp" presStyleCnt="0"/>
      <dgm:spPr/>
    </dgm:pt>
    <dgm:pt modelId="{0616D6CE-A990-40CF-912F-A6387C52EBCE}" type="pres">
      <dgm:prSet presAssocID="{7CDC6A99-2A50-42AB-B86B-6398110BEA5E}" presName="composite" presStyleCnt="0"/>
      <dgm:spPr/>
    </dgm:pt>
    <dgm:pt modelId="{B7CF629E-B614-4D88-95E6-44F2EBF9DFC5}" type="pres">
      <dgm:prSet presAssocID="{7CDC6A99-2A50-42AB-B86B-6398110BEA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885C-5283-43FC-BABE-7C07DBC9136A}" type="pres">
      <dgm:prSet presAssocID="{7CDC6A99-2A50-42AB-B86B-6398110BEA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1E6BB-45F1-443B-A9D7-D28059A63794}" type="presOf" srcId="{F7E6EB08-B635-415C-A3FC-9520029B57D6}" destId="{10C79883-69BD-4405-8D87-83D1E11244F4}" srcOrd="0" destOrd="1" presId="urn:microsoft.com/office/officeart/2005/8/layout/chevron2"/>
    <dgm:cxn modelId="{A8292F53-719B-41EF-9AF8-0D762CD2D08A}" type="presOf" srcId="{43D3DADB-A1EB-4F14-B9A5-8C2071C74D31}" destId="{10C79883-69BD-4405-8D87-83D1E11244F4}" srcOrd="0" destOrd="0" presId="urn:microsoft.com/office/officeart/2005/8/layout/chevron2"/>
    <dgm:cxn modelId="{3C6CDAFB-C652-412C-85CD-5014DEB3BAFF}" srcId="{7CDC6A99-2A50-42AB-B86B-6398110BEA5E}" destId="{D380F8B4-F32A-4F56-B212-6A49DC6CAC27}" srcOrd="1" destOrd="0" parTransId="{185068E9-8577-4E86-A22C-4E64F28852D1}" sibTransId="{1AD6BBF7-7649-414D-8A07-E2D47EB33FDE}"/>
    <dgm:cxn modelId="{0CCE6843-C3D3-4285-9B29-F3E4E8A39097}" type="presOf" srcId="{53DA6FB5-0B58-4780-B10A-B15224ED6086}" destId="{0658DDD1-0731-4A7A-B74F-36DF45FF8A8F}" srcOrd="0" destOrd="0" presId="urn:microsoft.com/office/officeart/2005/8/layout/chevron2"/>
    <dgm:cxn modelId="{2D16FF47-B0AF-4FA7-997E-471FC134D2BA}" type="presOf" srcId="{7583AC7B-8998-4230-A0EA-98C9B5A2E7D0}" destId="{96DB2E0B-45E4-45C6-8A8D-B5A65C63BA41}" srcOrd="0" destOrd="0" presId="urn:microsoft.com/office/officeart/2005/8/layout/chevron2"/>
    <dgm:cxn modelId="{F4ADCEC2-1F6B-4F22-B541-639EF1E62F02}" srcId="{7CDC6A99-2A50-42AB-B86B-6398110BEA5E}" destId="{407531DE-B6F9-4EF1-8906-39A336F207E4}" srcOrd="0" destOrd="0" parTransId="{7DA9C17E-7180-49A8-BFDC-3AC71BBF2D5C}" sibTransId="{A9BCD8F6-2C14-4548-9F94-9D45A9579614}"/>
    <dgm:cxn modelId="{0596F4C8-2076-487A-9F5A-85721EB93A43}" srcId="{53DA6FB5-0B58-4780-B10A-B15224ED6086}" destId="{43D3DADB-A1EB-4F14-B9A5-8C2071C74D31}" srcOrd="0" destOrd="0" parTransId="{004AD525-7912-4A9B-B3CD-5364D04690DB}" sibTransId="{6E1ACE39-3A31-4512-813B-712FC21C1ECA}"/>
    <dgm:cxn modelId="{B8F5A709-ACB0-4587-BF56-8B7AFA705E6C}" type="presOf" srcId="{528FF1F6-CE72-4F73-8980-2C120BBEB4E1}" destId="{3B92F02E-6154-450A-A45F-42D4D0DF4516}" srcOrd="0" destOrd="1" presId="urn:microsoft.com/office/officeart/2005/8/layout/chevron2"/>
    <dgm:cxn modelId="{D673B984-DD4C-4390-9D80-F044F6F52726}" srcId="{53DA6FB5-0B58-4780-B10A-B15224ED6086}" destId="{F7E6EB08-B635-415C-A3FC-9520029B57D6}" srcOrd="1" destOrd="0" parTransId="{5F7CCE67-823C-4513-B566-D88B78527DB0}" sibTransId="{5CA0D11A-BCED-4AFE-BFDC-E041B4E165DC}"/>
    <dgm:cxn modelId="{C9C8D3EE-E2E0-4806-A9E3-F031313EE778}" srcId="{7583AC7B-8998-4230-A0EA-98C9B5A2E7D0}" destId="{7CDC6A99-2A50-42AB-B86B-6398110BEA5E}" srcOrd="2" destOrd="0" parTransId="{5374D33A-B8DE-4F47-8656-9C1ED39092BD}" sibTransId="{AAEF8187-7C92-4F12-B730-DA9B54ADA42C}"/>
    <dgm:cxn modelId="{E4190204-0940-47CE-895E-C1F49D635668}" type="presOf" srcId="{7CDC6A99-2A50-42AB-B86B-6398110BEA5E}" destId="{B7CF629E-B614-4D88-95E6-44F2EBF9DFC5}" srcOrd="0" destOrd="0" presId="urn:microsoft.com/office/officeart/2005/8/layout/chevron2"/>
    <dgm:cxn modelId="{FDF729DD-F150-4942-8638-289266562DB8}" type="presOf" srcId="{407531DE-B6F9-4EF1-8906-39A336F207E4}" destId="{1CED885C-5283-43FC-BABE-7C07DBC9136A}" srcOrd="0" destOrd="0" presId="urn:microsoft.com/office/officeart/2005/8/layout/chevron2"/>
    <dgm:cxn modelId="{F27A37FF-D89F-460A-9D4F-5E8647D5DED4}" srcId="{7583AC7B-8998-4230-A0EA-98C9B5A2E7D0}" destId="{CF79C116-8208-482A-B05C-45C43052AC66}" srcOrd="1" destOrd="0" parTransId="{37BF4CFE-D9B0-4DED-AF50-85067B79CA63}" sibTransId="{4D10662C-C7C8-465C-8CE0-1A99DF97BBEC}"/>
    <dgm:cxn modelId="{7D2DB670-6011-4451-B8CF-85D91C1E5CBB}" srcId="{7583AC7B-8998-4230-A0EA-98C9B5A2E7D0}" destId="{53DA6FB5-0B58-4780-B10A-B15224ED6086}" srcOrd="0" destOrd="0" parTransId="{E51C906D-0113-4D20-B241-DD57209E5235}" sibTransId="{DC54542F-AF55-4412-8C73-3CD1EDB5BC27}"/>
    <dgm:cxn modelId="{A6C95DF6-7737-4A4D-ADED-DE304F2BAC21}" srcId="{CF79C116-8208-482A-B05C-45C43052AC66}" destId="{ED41C3D2-E660-4F7F-8916-7116684196C8}" srcOrd="0" destOrd="0" parTransId="{5454EA7A-20B8-4710-B089-E96225E8A4ED}" sibTransId="{70A4F51A-C026-4ADA-8E5E-EE61B8C1D41F}"/>
    <dgm:cxn modelId="{DD0407CD-37B2-4B3F-BD69-C80DBFE14563}" type="presOf" srcId="{D380F8B4-F32A-4F56-B212-6A49DC6CAC27}" destId="{1CED885C-5283-43FC-BABE-7C07DBC9136A}" srcOrd="0" destOrd="1" presId="urn:microsoft.com/office/officeart/2005/8/layout/chevron2"/>
    <dgm:cxn modelId="{4E1A4FE9-D82A-466B-84BD-8D05CCBD7BE5}" type="presOf" srcId="{CF79C116-8208-482A-B05C-45C43052AC66}" destId="{7F58203A-E9C5-45E7-ACA9-2AFF258C0584}" srcOrd="0" destOrd="0" presId="urn:microsoft.com/office/officeart/2005/8/layout/chevron2"/>
    <dgm:cxn modelId="{BA36602E-9D2E-4B3C-888D-20F27D39ACFA}" type="presOf" srcId="{ED41C3D2-E660-4F7F-8916-7116684196C8}" destId="{3B92F02E-6154-450A-A45F-42D4D0DF4516}" srcOrd="0" destOrd="0" presId="urn:microsoft.com/office/officeart/2005/8/layout/chevron2"/>
    <dgm:cxn modelId="{75A374DE-A710-4858-B955-2AFF53B0C07F}" srcId="{CF79C116-8208-482A-B05C-45C43052AC66}" destId="{528FF1F6-CE72-4F73-8980-2C120BBEB4E1}" srcOrd="1" destOrd="0" parTransId="{481ADAF3-DBFB-4B0B-9BEE-B80A38605902}" sibTransId="{0B68FCC5-E597-476B-AAB3-BCF2EB784CD3}"/>
    <dgm:cxn modelId="{7E642034-2516-4F04-BCCE-AAB61FC2C767}" type="presParOf" srcId="{96DB2E0B-45E4-45C6-8A8D-B5A65C63BA41}" destId="{B036F42B-3CC9-4ED3-BC2E-54BC0118AE8B}" srcOrd="0" destOrd="0" presId="urn:microsoft.com/office/officeart/2005/8/layout/chevron2"/>
    <dgm:cxn modelId="{EFD66E31-11DA-49EA-AB69-6BC447C65530}" type="presParOf" srcId="{B036F42B-3CC9-4ED3-BC2E-54BC0118AE8B}" destId="{0658DDD1-0731-4A7A-B74F-36DF45FF8A8F}" srcOrd="0" destOrd="0" presId="urn:microsoft.com/office/officeart/2005/8/layout/chevron2"/>
    <dgm:cxn modelId="{3C6B1DC5-8EBA-405D-B9CA-283106F9A461}" type="presParOf" srcId="{B036F42B-3CC9-4ED3-BC2E-54BC0118AE8B}" destId="{10C79883-69BD-4405-8D87-83D1E11244F4}" srcOrd="1" destOrd="0" presId="urn:microsoft.com/office/officeart/2005/8/layout/chevron2"/>
    <dgm:cxn modelId="{CFEA2D67-D343-4AFB-8B6B-1A4E9A01287F}" type="presParOf" srcId="{96DB2E0B-45E4-45C6-8A8D-B5A65C63BA41}" destId="{CF1D23B2-86F7-4CFA-B5EE-F643C678BD4A}" srcOrd="1" destOrd="0" presId="urn:microsoft.com/office/officeart/2005/8/layout/chevron2"/>
    <dgm:cxn modelId="{D00C1200-6FEA-457D-B61C-7E481560A252}" type="presParOf" srcId="{96DB2E0B-45E4-45C6-8A8D-B5A65C63BA41}" destId="{209C33A0-28C4-4C8C-8A46-EF9C2D7A2F07}" srcOrd="2" destOrd="0" presId="urn:microsoft.com/office/officeart/2005/8/layout/chevron2"/>
    <dgm:cxn modelId="{F1F48F04-E5E5-4FB8-BFF3-69E606AAC112}" type="presParOf" srcId="{209C33A0-28C4-4C8C-8A46-EF9C2D7A2F07}" destId="{7F58203A-E9C5-45E7-ACA9-2AFF258C0584}" srcOrd="0" destOrd="0" presId="urn:microsoft.com/office/officeart/2005/8/layout/chevron2"/>
    <dgm:cxn modelId="{E8D1071F-17D3-45ED-B976-F883154FDBA3}" type="presParOf" srcId="{209C33A0-28C4-4C8C-8A46-EF9C2D7A2F07}" destId="{3B92F02E-6154-450A-A45F-42D4D0DF4516}" srcOrd="1" destOrd="0" presId="urn:microsoft.com/office/officeart/2005/8/layout/chevron2"/>
    <dgm:cxn modelId="{05B46175-2AE5-4979-8B68-D36D94EFF04B}" type="presParOf" srcId="{96DB2E0B-45E4-45C6-8A8D-B5A65C63BA41}" destId="{20262443-23ED-4694-9FA0-06A999D16BD2}" srcOrd="3" destOrd="0" presId="urn:microsoft.com/office/officeart/2005/8/layout/chevron2"/>
    <dgm:cxn modelId="{A453AFF0-9EA4-4AC9-9AAA-D4DB51330808}" type="presParOf" srcId="{96DB2E0B-45E4-45C6-8A8D-B5A65C63BA41}" destId="{0616D6CE-A990-40CF-912F-A6387C52EBCE}" srcOrd="4" destOrd="0" presId="urn:microsoft.com/office/officeart/2005/8/layout/chevron2"/>
    <dgm:cxn modelId="{DC1FE462-26F9-4C53-9DF7-1C60B3EA60EC}" type="presParOf" srcId="{0616D6CE-A990-40CF-912F-A6387C52EBCE}" destId="{B7CF629E-B614-4D88-95E6-44F2EBF9DFC5}" srcOrd="0" destOrd="0" presId="urn:microsoft.com/office/officeart/2005/8/layout/chevron2"/>
    <dgm:cxn modelId="{2295318A-AF10-4E08-A411-B5B26E90FDF1}" type="presParOf" srcId="{0616D6CE-A990-40CF-912F-A6387C52EBCE}" destId="{1CED885C-5283-43FC-BABE-7C07DBC913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C5806-73E8-49C8-B228-1914F88F3C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5D49D-BE8C-4344-B240-C6E7434921A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FD4D0A3-97F4-4885-9731-FC107DA41A56}" type="parTrans" cxnId="{2F384DE3-4C68-4109-BB68-886270D0D431}">
      <dgm:prSet/>
      <dgm:spPr/>
      <dgm:t>
        <a:bodyPr/>
        <a:lstStyle/>
        <a:p>
          <a:endParaRPr lang="ru-RU"/>
        </a:p>
      </dgm:t>
    </dgm:pt>
    <dgm:pt modelId="{E2C2FCD1-4ABD-49F5-B2A3-0B4A9FD3E963}" type="sibTrans" cxnId="{2F384DE3-4C68-4109-BB68-886270D0D431}">
      <dgm:prSet/>
      <dgm:spPr/>
      <dgm:t>
        <a:bodyPr/>
        <a:lstStyle/>
        <a:p>
          <a:endParaRPr lang="ru-RU"/>
        </a:p>
      </dgm:t>
    </dgm:pt>
    <dgm:pt modelId="{E679C5ED-6A87-4D27-90BE-B3CD25F9B37E}">
      <dgm:prSet phldrT="[Текст]"/>
      <dgm:spPr/>
      <dgm:t>
        <a:bodyPr/>
        <a:lstStyle/>
        <a:p>
          <a:r>
            <a:rPr lang="ru-RU" dirty="0" smtClean="0"/>
            <a:t>сформированность основ гражданской идентичности личности</a:t>
          </a:r>
          <a:endParaRPr lang="ru-RU" dirty="0"/>
        </a:p>
      </dgm:t>
    </dgm:pt>
    <dgm:pt modelId="{09D13FC9-ED92-4E70-A128-B98564F54E67}" type="parTrans" cxnId="{81EBD2D6-AD0A-417F-83A9-57CAA5F3C867}">
      <dgm:prSet/>
      <dgm:spPr/>
      <dgm:t>
        <a:bodyPr/>
        <a:lstStyle/>
        <a:p>
          <a:endParaRPr lang="ru-RU"/>
        </a:p>
      </dgm:t>
    </dgm:pt>
    <dgm:pt modelId="{30CDCB79-ECC0-4B03-9DA6-547CA02AFF9D}" type="sibTrans" cxnId="{81EBD2D6-AD0A-417F-83A9-57CAA5F3C867}">
      <dgm:prSet/>
      <dgm:spPr/>
      <dgm:t>
        <a:bodyPr/>
        <a:lstStyle/>
        <a:p>
          <a:endParaRPr lang="ru-RU"/>
        </a:p>
      </dgm:t>
    </dgm:pt>
    <dgm:pt modelId="{1E5C97D5-C29D-4CC0-9057-0E63E77FD70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0834413-5B35-4E47-8EE2-12AA76E0B91D}" type="parTrans" cxnId="{8F421C7C-F74B-4E15-BD18-412B9AE0ACC0}">
      <dgm:prSet/>
      <dgm:spPr/>
      <dgm:t>
        <a:bodyPr/>
        <a:lstStyle/>
        <a:p>
          <a:endParaRPr lang="ru-RU"/>
        </a:p>
      </dgm:t>
    </dgm:pt>
    <dgm:pt modelId="{81FBDD9F-EB6D-452C-A6DA-D249CCB6B52C}" type="sibTrans" cxnId="{8F421C7C-F74B-4E15-BD18-412B9AE0ACC0}">
      <dgm:prSet/>
      <dgm:spPr/>
      <dgm:t>
        <a:bodyPr/>
        <a:lstStyle/>
        <a:p>
          <a:endParaRPr lang="ru-RU"/>
        </a:p>
      </dgm:t>
    </dgm:pt>
    <dgm:pt modelId="{9B1AFDE0-79B5-4E9A-BDA7-334D323A9824}">
      <dgm:prSet phldrT="[Текст]"/>
      <dgm:spPr/>
      <dgm:t>
        <a:bodyPr/>
        <a:lstStyle/>
        <a:p>
          <a:r>
            <a:rPr lang="ru-RU" dirty="0" smtClean="0"/>
            <a:t>готовность  к самообразованию на основе учебно-познавательной мотивации</a:t>
          </a:r>
          <a:endParaRPr lang="ru-RU" dirty="0"/>
        </a:p>
      </dgm:t>
    </dgm:pt>
    <dgm:pt modelId="{F6FB8305-DE7C-4DAF-BDA4-442F0A4209EB}" type="parTrans" cxnId="{FDAE7172-67C9-4E9F-8287-45FD0D581934}">
      <dgm:prSet/>
      <dgm:spPr/>
      <dgm:t>
        <a:bodyPr/>
        <a:lstStyle/>
        <a:p>
          <a:endParaRPr lang="ru-RU"/>
        </a:p>
      </dgm:t>
    </dgm:pt>
    <dgm:pt modelId="{FFAF3963-E38B-4AC8-A1A8-9CC36FBBAA80}" type="sibTrans" cxnId="{FDAE7172-67C9-4E9F-8287-45FD0D581934}">
      <dgm:prSet/>
      <dgm:spPr/>
      <dgm:t>
        <a:bodyPr/>
        <a:lstStyle/>
        <a:p>
          <a:endParaRPr lang="ru-RU"/>
        </a:p>
      </dgm:t>
    </dgm:pt>
    <dgm:pt modelId="{35777336-B5F0-4948-9105-16A6E4B877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F3569F2-4E93-42B5-BE54-C2BB7B77ED48}" type="parTrans" cxnId="{387346B2-8112-46C5-BE6E-12869B4ACE57}">
      <dgm:prSet/>
      <dgm:spPr/>
      <dgm:t>
        <a:bodyPr/>
        <a:lstStyle/>
        <a:p>
          <a:endParaRPr lang="ru-RU"/>
        </a:p>
      </dgm:t>
    </dgm:pt>
    <dgm:pt modelId="{3F625FCD-0B97-4327-BACB-59BD0E014016}" type="sibTrans" cxnId="{387346B2-8112-46C5-BE6E-12869B4ACE57}">
      <dgm:prSet/>
      <dgm:spPr/>
      <dgm:t>
        <a:bodyPr/>
        <a:lstStyle/>
        <a:p>
          <a:endParaRPr lang="ru-RU"/>
        </a:p>
      </dgm:t>
    </dgm:pt>
    <dgm:pt modelId="{CE45C007-5F57-4FF4-BE6D-9A804334BE23}">
      <dgm:prSet phldrT="[Текст]"/>
      <dgm:spPr/>
      <dgm:t>
        <a:bodyPr/>
        <a:lstStyle/>
        <a:p>
          <a:r>
            <a:rPr lang="ru-RU" dirty="0" smtClean="0"/>
            <a:t>сформированность </a:t>
          </a:r>
          <a:r>
            <a:rPr lang="ru-RU" u="none" dirty="0" smtClean="0"/>
            <a:t>социальных компетенций</a:t>
          </a:r>
          <a:endParaRPr lang="ru-RU" dirty="0"/>
        </a:p>
      </dgm:t>
    </dgm:pt>
    <dgm:pt modelId="{38312033-42EC-4AC5-9D09-927F280AD867}" type="parTrans" cxnId="{1CB2F37E-B44C-41A6-B03C-53E615C388B6}">
      <dgm:prSet/>
      <dgm:spPr/>
      <dgm:t>
        <a:bodyPr/>
        <a:lstStyle/>
        <a:p>
          <a:endParaRPr lang="ru-RU"/>
        </a:p>
      </dgm:t>
    </dgm:pt>
    <dgm:pt modelId="{8B2D4931-17BC-4D90-89AE-EA309B0B3226}" type="sibTrans" cxnId="{1CB2F37E-B44C-41A6-B03C-53E615C388B6}">
      <dgm:prSet/>
      <dgm:spPr/>
      <dgm:t>
        <a:bodyPr/>
        <a:lstStyle/>
        <a:p>
          <a:endParaRPr lang="ru-RU"/>
        </a:p>
      </dgm:t>
    </dgm:pt>
    <dgm:pt modelId="{1F45B446-2442-4F30-B203-2B09FCBC4E3C}" type="pres">
      <dgm:prSet presAssocID="{FE4C5806-73E8-49C8-B228-1914F88F3C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06FD5-BED9-4773-8DCC-AA73F1C41A69}" type="pres">
      <dgm:prSet presAssocID="{A975D49D-BE8C-4344-B240-C6E7434921A8}" presName="composite" presStyleCnt="0"/>
      <dgm:spPr/>
    </dgm:pt>
    <dgm:pt modelId="{0BDAC30C-4DA9-470B-BAE5-DEED8D1F7822}" type="pres">
      <dgm:prSet presAssocID="{A975D49D-BE8C-4344-B240-C6E7434921A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A683-3A35-4CBC-A526-88B7941BBA78}" type="pres">
      <dgm:prSet presAssocID="{A975D49D-BE8C-4344-B240-C6E7434921A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1F25F-2269-4700-AB0F-2D0C899820E7}" type="pres">
      <dgm:prSet presAssocID="{E2C2FCD1-4ABD-49F5-B2A3-0B4A9FD3E963}" presName="sp" presStyleCnt="0"/>
      <dgm:spPr/>
    </dgm:pt>
    <dgm:pt modelId="{E46F322F-8E6F-4DD7-B87B-F315D41AE8AC}" type="pres">
      <dgm:prSet presAssocID="{1E5C97D5-C29D-4CC0-9057-0E63E77FD708}" presName="composite" presStyleCnt="0"/>
      <dgm:spPr/>
    </dgm:pt>
    <dgm:pt modelId="{D7115BB5-BA28-4A0B-BC5F-EB7AA15BCE91}" type="pres">
      <dgm:prSet presAssocID="{1E5C97D5-C29D-4CC0-9057-0E63E77FD7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A9F9E-EE06-4CF2-9D15-3A89C43221F7}" type="pres">
      <dgm:prSet presAssocID="{1E5C97D5-C29D-4CC0-9057-0E63E77FD7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C4950-7EF3-4556-A137-26445D9B7121}" type="pres">
      <dgm:prSet presAssocID="{81FBDD9F-EB6D-452C-A6DA-D249CCB6B52C}" presName="sp" presStyleCnt="0"/>
      <dgm:spPr/>
    </dgm:pt>
    <dgm:pt modelId="{DBB13BBC-EA53-4CF7-AD25-85D344E13E3D}" type="pres">
      <dgm:prSet presAssocID="{35777336-B5F0-4948-9105-16A6E4B877A3}" presName="composite" presStyleCnt="0"/>
      <dgm:spPr/>
    </dgm:pt>
    <dgm:pt modelId="{0E3B36DD-E2B9-4061-A9A1-0CC175A4D02D}" type="pres">
      <dgm:prSet presAssocID="{35777336-B5F0-4948-9105-16A6E4B877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177ED-0903-4EAD-871D-0E23C99710B7}" type="pres">
      <dgm:prSet presAssocID="{35777336-B5F0-4948-9105-16A6E4B877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84DE3-4C68-4109-BB68-886270D0D431}" srcId="{FE4C5806-73E8-49C8-B228-1914F88F3C4B}" destId="{A975D49D-BE8C-4344-B240-C6E7434921A8}" srcOrd="0" destOrd="0" parTransId="{AFD4D0A3-97F4-4885-9731-FC107DA41A56}" sibTransId="{E2C2FCD1-4ABD-49F5-B2A3-0B4A9FD3E963}"/>
    <dgm:cxn modelId="{44333B69-46A5-4347-B98C-2F459B420F9E}" type="presOf" srcId="{9B1AFDE0-79B5-4E9A-BDA7-334D323A9824}" destId="{52DA9F9E-EE06-4CF2-9D15-3A89C43221F7}" srcOrd="0" destOrd="0" presId="urn:microsoft.com/office/officeart/2005/8/layout/chevron2"/>
    <dgm:cxn modelId="{81EBD2D6-AD0A-417F-83A9-57CAA5F3C867}" srcId="{A975D49D-BE8C-4344-B240-C6E7434921A8}" destId="{E679C5ED-6A87-4D27-90BE-B3CD25F9B37E}" srcOrd="0" destOrd="0" parTransId="{09D13FC9-ED92-4E70-A128-B98564F54E67}" sibTransId="{30CDCB79-ECC0-4B03-9DA6-547CA02AFF9D}"/>
    <dgm:cxn modelId="{8DADF883-8B01-4612-BE74-8AB770965D47}" type="presOf" srcId="{A975D49D-BE8C-4344-B240-C6E7434921A8}" destId="{0BDAC30C-4DA9-470B-BAE5-DEED8D1F7822}" srcOrd="0" destOrd="0" presId="urn:microsoft.com/office/officeart/2005/8/layout/chevron2"/>
    <dgm:cxn modelId="{6F178E67-0FB3-42C8-B382-8EF83FED1580}" type="presOf" srcId="{CE45C007-5F57-4FF4-BE6D-9A804334BE23}" destId="{4E9177ED-0903-4EAD-871D-0E23C99710B7}" srcOrd="0" destOrd="0" presId="urn:microsoft.com/office/officeart/2005/8/layout/chevron2"/>
    <dgm:cxn modelId="{387346B2-8112-46C5-BE6E-12869B4ACE57}" srcId="{FE4C5806-73E8-49C8-B228-1914F88F3C4B}" destId="{35777336-B5F0-4948-9105-16A6E4B877A3}" srcOrd="2" destOrd="0" parTransId="{CF3569F2-4E93-42B5-BE54-C2BB7B77ED48}" sibTransId="{3F625FCD-0B97-4327-BACB-59BD0E014016}"/>
    <dgm:cxn modelId="{CAE2F239-A49B-489D-8BFA-EF3C93B481D1}" type="presOf" srcId="{E679C5ED-6A87-4D27-90BE-B3CD25F9B37E}" destId="{2E51A683-3A35-4CBC-A526-88B7941BBA78}" srcOrd="0" destOrd="0" presId="urn:microsoft.com/office/officeart/2005/8/layout/chevron2"/>
    <dgm:cxn modelId="{1CB2F37E-B44C-41A6-B03C-53E615C388B6}" srcId="{35777336-B5F0-4948-9105-16A6E4B877A3}" destId="{CE45C007-5F57-4FF4-BE6D-9A804334BE23}" srcOrd="0" destOrd="0" parTransId="{38312033-42EC-4AC5-9D09-927F280AD867}" sibTransId="{8B2D4931-17BC-4D90-89AE-EA309B0B3226}"/>
    <dgm:cxn modelId="{8F421C7C-F74B-4E15-BD18-412B9AE0ACC0}" srcId="{FE4C5806-73E8-49C8-B228-1914F88F3C4B}" destId="{1E5C97D5-C29D-4CC0-9057-0E63E77FD708}" srcOrd="1" destOrd="0" parTransId="{B0834413-5B35-4E47-8EE2-12AA76E0B91D}" sibTransId="{81FBDD9F-EB6D-452C-A6DA-D249CCB6B52C}"/>
    <dgm:cxn modelId="{FDAE7172-67C9-4E9F-8287-45FD0D581934}" srcId="{1E5C97D5-C29D-4CC0-9057-0E63E77FD708}" destId="{9B1AFDE0-79B5-4E9A-BDA7-334D323A9824}" srcOrd="0" destOrd="0" parTransId="{F6FB8305-DE7C-4DAF-BDA4-442F0A4209EB}" sibTransId="{FFAF3963-E38B-4AC8-A1A8-9CC36FBBAA80}"/>
    <dgm:cxn modelId="{458FA3C6-262C-4239-B6DE-B267099BA3DB}" type="presOf" srcId="{35777336-B5F0-4948-9105-16A6E4B877A3}" destId="{0E3B36DD-E2B9-4061-A9A1-0CC175A4D02D}" srcOrd="0" destOrd="0" presId="urn:microsoft.com/office/officeart/2005/8/layout/chevron2"/>
    <dgm:cxn modelId="{ECC08353-5A57-4191-B68B-42D2C5F1C121}" type="presOf" srcId="{1E5C97D5-C29D-4CC0-9057-0E63E77FD708}" destId="{D7115BB5-BA28-4A0B-BC5F-EB7AA15BCE91}" srcOrd="0" destOrd="0" presId="urn:microsoft.com/office/officeart/2005/8/layout/chevron2"/>
    <dgm:cxn modelId="{233170FF-CA2D-424F-9243-1D97DF3932F0}" type="presOf" srcId="{FE4C5806-73E8-49C8-B228-1914F88F3C4B}" destId="{1F45B446-2442-4F30-B203-2B09FCBC4E3C}" srcOrd="0" destOrd="0" presId="urn:microsoft.com/office/officeart/2005/8/layout/chevron2"/>
    <dgm:cxn modelId="{AD610D74-266B-4B4F-B763-F958E7DD420F}" type="presParOf" srcId="{1F45B446-2442-4F30-B203-2B09FCBC4E3C}" destId="{EDE06FD5-BED9-4773-8DCC-AA73F1C41A69}" srcOrd="0" destOrd="0" presId="urn:microsoft.com/office/officeart/2005/8/layout/chevron2"/>
    <dgm:cxn modelId="{3CA4F75A-C4A1-46C1-ABC9-FE6892EE1757}" type="presParOf" srcId="{EDE06FD5-BED9-4773-8DCC-AA73F1C41A69}" destId="{0BDAC30C-4DA9-470B-BAE5-DEED8D1F7822}" srcOrd="0" destOrd="0" presId="urn:microsoft.com/office/officeart/2005/8/layout/chevron2"/>
    <dgm:cxn modelId="{C37D620B-8602-48E9-A186-E673D97C51C7}" type="presParOf" srcId="{EDE06FD5-BED9-4773-8DCC-AA73F1C41A69}" destId="{2E51A683-3A35-4CBC-A526-88B7941BBA78}" srcOrd="1" destOrd="0" presId="urn:microsoft.com/office/officeart/2005/8/layout/chevron2"/>
    <dgm:cxn modelId="{0973581D-D755-4938-929A-D843BB78E76D}" type="presParOf" srcId="{1F45B446-2442-4F30-B203-2B09FCBC4E3C}" destId="{B2E1F25F-2269-4700-AB0F-2D0C899820E7}" srcOrd="1" destOrd="0" presId="urn:microsoft.com/office/officeart/2005/8/layout/chevron2"/>
    <dgm:cxn modelId="{ED92A79D-C9CC-491A-A837-1A37D9EB53AE}" type="presParOf" srcId="{1F45B446-2442-4F30-B203-2B09FCBC4E3C}" destId="{E46F322F-8E6F-4DD7-B87B-F315D41AE8AC}" srcOrd="2" destOrd="0" presId="urn:microsoft.com/office/officeart/2005/8/layout/chevron2"/>
    <dgm:cxn modelId="{2373F58B-D22C-47BA-AFCD-36058403A806}" type="presParOf" srcId="{E46F322F-8E6F-4DD7-B87B-F315D41AE8AC}" destId="{D7115BB5-BA28-4A0B-BC5F-EB7AA15BCE91}" srcOrd="0" destOrd="0" presId="urn:microsoft.com/office/officeart/2005/8/layout/chevron2"/>
    <dgm:cxn modelId="{A4896BAC-4347-4E6B-9FF0-6AFD0655A967}" type="presParOf" srcId="{E46F322F-8E6F-4DD7-B87B-F315D41AE8AC}" destId="{52DA9F9E-EE06-4CF2-9D15-3A89C43221F7}" srcOrd="1" destOrd="0" presId="urn:microsoft.com/office/officeart/2005/8/layout/chevron2"/>
    <dgm:cxn modelId="{AEE1F2F4-B7FF-464C-9A39-00F54A99AB86}" type="presParOf" srcId="{1F45B446-2442-4F30-B203-2B09FCBC4E3C}" destId="{C75C4950-7EF3-4556-A137-26445D9B7121}" srcOrd="3" destOrd="0" presId="urn:microsoft.com/office/officeart/2005/8/layout/chevron2"/>
    <dgm:cxn modelId="{4B2CB24E-89F5-4AB2-9AD9-2F13337A21EB}" type="presParOf" srcId="{1F45B446-2442-4F30-B203-2B09FCBC4E3C}" destId="{DBB13BBC-EA53-4CF7-AD25-85D344E13E3D}" srcOrd="4" destOrd="0" presId="urn:microsoft.com/office/officeart/2005/8/layout/chevron2"/>
    <dgm:cxn modelId="{B3BFD098-A99D-4338-8AC4-EB37BEA3C9D0}" type="presParOf" srcId="{DBB13BBC-EA53-4CF7-AD25-85D344E13E3D}" destId="{0E3B36DD-E2B9-4061-A9A1-0CC175A4D02D}" srcOrd="0" destOrd="0" presId="urn:microsoft.com/office/officeart/2005/8/layout/chevron2"/>
    <dgm:cxn modelId="{4BFB39AC-512A-4A86-B305-F4371F05E3E1}" type="presParOf" srcId="{DBB13BBC-EA53-4CF7-AD25-85D344E13E3D}" destId="{4E9177ED-0903-4EAD-871D-0E23C99710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104C1-2BF1-48B9-987B-1556431D23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EDD7916-2CAB-4E1F-BB84-CD8A02F09EC4}">
      <dgm:prSet phldrT="[Текст]" phldr="1"/>
      <dgm:spPr/>
      <dgm:t>
        <a:bodyPr/>
        <a:lstStyle/>
        <a:p>
          <a:endParaRPr lang="ru-RU"/>
        </a:p>
      </dgm:t>
    </dgm:pt>
    <dgm:pt modelId="{AB0C5CC4-3E46-4094-949F-E61C563869DD}" type="parTrans" cxnId="{85791FC6-93E5-4B48-9733-F24F147C15B8}">
      <dgm:prSet/>
      <dgm:spPr/>
      <dgm:t>
        <a:bodyPr/>
        <a:lstStyle/>
        <a:p>
          <a:endParaRPr lang="ru-RU"/>
        </a:p>
      </dgm:t>
    </dgm:pt>
    <dgm:pt modelId="{EDC6EF54-5CB7-43C4-827C-A08B980FAEFE}" type="sibTrans" cxnId="{85791FC6-93E5-4B48-9733-F24F147C15B8}">
      <dgm:prSet/>
      <dgm:spPr/>
      <dgm:t>
        <a:bodyPr/>
        <a:lstStyle/>
        <a:p>
          <a:endParaRPr lang="ru-RU"/>
        </a:p>
      </dgm:t>
    </dgm:pt>
    <dgm:pt modelId="{66E61A72-2691-49E3-A5EE-40C6DF767C7A}">
      <dgm:prSet phldrT="[Текст]" phldr="1"/>
      <dgm:spPr/>
      <dgm:t>
        <a:bodyPr/>
        <a:lstStyle/>
        <a:p>
          <a:endParaRPr lang="ru-RU"/>
        </a:p>
      </dgm:t>
    </dgm:pt>
    <dgm:pt modelId="{2ECD0274-85E8-408C-9934-E1BF7295A4FF}" type="parTrans" cxnId="{F713B6A2-110C-4143-A4AD-05747790E5E4}">
      <dgm:prSet/>
      <dgm:spPr/>
      <dgm:t>
        <a:bodyPr/>
        <a:lstStyle/>
        <a:p>
          <a:endParaRPr lang="ru-RU"/>
        </a:p>
      </dgm:t>
    </dgm:pt>
    <dgm:pt modelId="{AE96EBA6-27F7-4152-ADD9-28F515F16547}" type="sibTrans" cxnId="{F713B6A2-110C-4143-A4AD-05747790E5E4}">
      <dgm:prSet/>
      <dgm:spPr/>
      <dgm:t>
        <a:bodyPr/>
        <a:lstStyle/>
        <a:p>
          <a:endParaRPr lang="ru-RU"/>
        </a:p>
      </dgm:t>
    </dgm:pt>
    <dgm:pt modelId="{C081C5CB-4042-4698-BF32-BDA2317DF6EC}">
      <dgm:prSet phldrT="[Текст]" phldr="1"/>
      <dgm:spPr/>
      <dgm:t>
        <a:bodyPr/>
        <a:lstStyle/>
        <a:p>
          <a:endParaRPr lang="ru-RU"/>
        </a:p>
      </dgm:t>
    </dgm:pt>
    <dgm:pt modelId="{2E396A0D-1C5B-42B4-B203-E3847B52013E}" type="parTrans" cxnId="{6CAEA917-E560-47FC-B2FB-E3BA0AC99B16}">
      <dgm:prSet/>
      <dgm:spPr/>
      <dgm:t>
        <a:bodyPr/>
        <a:lstStyle/>
        <a:p>
          <a:endParaRPr lang="ru-RU"/>
        </a:p>
      </dgm:t>
    </dgm:pt>
    <dgm:pt modelId="{36CED9AB-3154-4FFC-B4FF-3081DE0C6F14}" type="sibTrans" cxnId="{6CAEA917-E560-47FC-B2FB-E3BA0AC99B16}">
      <dgm:prSet/>
      <dgm:spPr/>
      <dgm:t>
        <a:bodyPr/>
        <a:lstStyle/>
        <a:p>
          <a:endParaRPr lang="ru-RU"/>
        </a:p>
      </dgm:t>
    </dgm:pt>
    <dgm:pt modelId="{8D888E40-D977-4A55-8A88-D45C3DA49CDA}">
      <dgm:prSet phldrT="[Текст]" phldr="1"/>
      <dgm:spPr/>
      <dgm:t>
        <a:bodyPr/>
        <a:lstStyle/>
        <a:p>
          <a:endParaRPr lang="ru-RU"/>
        </a:p>
      </dgm:t>
    </dgm:pt>
    <dgm:pt modelId="{B85902D7-666C-4FEB-BDE7-0CD2B0192F40}" type="parTrans" cxnId="{C008E4E1-E69F-46AC-A114-57E06C5F46DB}">
      <dgm:prSet/>
      <dgm:spPr/>
      <dgm:t>
        <a:bodyPr/>
        <a:lstStyle/>
        <a:p>
          <a:endParaRPr lang="ru-RU"/>
        </a:p>
      </dgm:t>
    </dgm:pt>
    <dgm:pt modelId="{81702591-5658-4F1C-8B71-7DC020DECCBD}" type="sibTrans" cxnId="{C008E4E1-E69F-46AC-A114-57E06C5F46DB}">
      <dgm:prSet/>
      <dgm:spPr/>
      <dgm:t>
        <a:bodyPr/>
        <a:lstStyle/>
        <a:p>
          <a:endParaRPr lang="ru-RU"/>
        </a:p>
      </dgm:t>
    </dgm:pt>
    <dgm:pt modelId="{8168DE5B-8601-442D-A7EC-E2C5A06288A8}">
      <dgm:prSet phldrT="[Текст]" phldr="1"/>
      <dgm:spPr/>
      <dgm:t>
        <a:bodyPr/>
        <a:lstStyle/>
        <a:p>
          <a:endParaRPr lang="ru-RU"/>
        </a:p>
      </dgm:t>
    </dgm:pt>
    <dgm:pt modelId="{A3C9C60A-9907-4F9F-BDB8-FC143F144F8A}" type="parTrans" cxnId="{555C3A36-76F3-4FEA-9AAC-39F90850F08D}">
      <dgm:prSet/>
      <dgm:spPr/>
      <dgm:t>
        <a:bodyPr/>
        <a:lstStyle/>
        <a:p>
          <a:endParaRPr lang="ru-RU"/>
        </a:p>
      </dgm:t>
    </dgm:pt>
    <dgm:pt modelId="{E7A9FB8A-43EA-4EF4-9252-B4BFCB0BE27E}" type="sibTrans" cxnId="{555C3A36-76F3-4FEA-9AAC-39F90850F08D}">
      <dgm:prSet/>
      <dgm:spPr/>
      <dgm:t>
        <a:bodyPr/>
        <a:lstStyle/>
        <a:p>
          <a:endParaRPr lang="ru-RU"/>
        </a:p>
      </dgm:t>
    </dgm:pt>
    <dgm:pt modelId="{96167942-D823-4EBA-89DA-2BBEDDBF5E01}" type="pres">
      <dgm:prSet presAssocID="{471104C1-2BF1-48B9-987B-1556431D23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0DD01-9475-4785-AD15-806CF852D386}" type="pres">
      <dgm:prSet presAssocID="{8EDD7916-2CAB-4E1F-BB84-CD8A02F09E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90E37-3026-4780-9BB8-A34FD168AD1E}" type="pres">
      <dgm:prSet presAssocID="{EDC6EF54-5CB7-43C4-827C-A08B980FAEFE}" presName="sibTrans" presStyleCnt="0"/>
      <dgm:spPr/>
    </dgm:pt>
    <dgm:pt modelId="{A744318B-0115-4438-835A-60B7C9A6D694}" type="pres">
      <dgm:prSet presAssocID="{66E61A72-2691-49E3-A5EE-40C6DF767C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12523-8741-495E-9642-DE86D1BD435D}" type="pres">
      <dgm:prSet presAssocID="{AE96EBA6-27F7-4152-ADD9-28F515F16547}" presName="sibTrans" presStyleCnt="0"/>
      <dgm:spPr/>
    </dgm:pt>
    <dgm:pt modelId="{868A6803-F6B7-4C4D-A791-C8C94CB6FD0C}" type="pres">
      <dgm:prSet presAssocID="{C081C5CB-4042-4698-BF32-BDA2317DF6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812AD-EB93-4E18-8139-C01B70471EE6}" type="pres">
      <dgm:prSet presAssocID="{36CED9AB-3154-4FFC-B4FF-3081DE0C6F14}" presName="sibTrans" presStyleCnt="0"/>
      <dgm:spPr/>
    </dgm:pt>
    <dgm:pt modelId="{1A9FE9E0-0748-45DF-9CB1-19AECFED411A}" type="pres">
      <dgm:prSet presAssocID="{8D888E40-D977-4A55-8A88-D45C3DA49C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15C38-A216-457E-AB8D-2622CA85D5F6}" type="pres">
      <dgm:prSet presAssocID="{81702591-5658-4F1C-8B71-7DC020DECCBD}" presName="sibTrans" presStyleCnt="0"/>
      <dgm:spPr/>
    </dgm:pt>
    <dgm:pt modelId="{F20F58C0-037B-4DDB-BF81-72C9B34724BE}" type="pres">
      <dgm:prSet presAssocID="{8168DE5B-8601-442D-A7EC-E2C5A06288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8E4E1-E69F-46AC-A114-57E06C5F46DB}" srcId="{471104C1-2BF1-48B9-987B-1556431D23F1}" destId="{8D888E40-D977-4A55-8A88-D45C3DA49CDA}" srcOrd="3" destOrd="0" parTransId="{B85902D7-666C-4FEB-BDE7-0CD2B0192F40}" sibTransId="{81702591-5658-4F1C-8B71-7DC020DECCBD}"/>
    <dgm:cxn modelId="{85791FC6-93E5-4B48-9733-F24F147C15B8}" srcId="{471104C1-2BF1-48B9-987B-1556431D23F1}" destId="{8EDD7916-2CAB-4E1F-BB84-CD8A02F09EC4}" srcOrd="0" destOrd="0" parTransId="{AB0C5CC4-3E46-4094-949F-E61C563869DD}" sibTransId="{EDC6EF54-5CB7-43C4-827C-A08B980FAEFE}"/>
    <dgm:cxn modelId="{E8923FF1-F5AA-46A5-A222-06AF0150F4C6}" type="presOf" srcId="{66E61A72-2691-49E3-A5EE-40C6DF767C7A}" destId="{A744318B-0115-4438-835A-60B7C9A6D694}" srcOrd="0" destOrd="0" presId="urn:microsoft.com/office/officeart/2005/8/layout/default"/>
    <dgm:cxn modelId="{F713B6A2-110C-4143-A4AD-05747790E5E4}" srcId="{471104C1-2BF1-48B9-987B-1556431D23F1}" destId="{66E61A72-2691-49E3-A5EE-40C6DF767C7A}" srcOrd="1" destOrd="0" parTransId="{2ECD0274-85E8-408C-9934-E1BF7295A4FF}" sibTransId="{AE96EBA6-27F7-4152-ADD9-28F515F16547}"/>
    <dgm:cxn modelId="{AD24B4C8-7295-462A-B361-A982A677D7FC}" type="presOf" srcId="{8EDD7916-2CAB-4E1F-BB84-CD8A02F09EC4}" destId="{1B60DD01-9475-4785-AD15-806CF852D386}" srcOrd="0" destOrd="0" presId="urn:microsoft.com/office/officeart/2005/8/layout/default"/>
    <dgm:cxn modelId="{F6607AC1-7DB6-4E08-9FEF-481BBE171ED1}" type="presOf" srcId="{C081C5CB-4042-4698-BF32-BDA2317DF6EC}" destId="{868A6803-F6B7-4C4D-A791-C8C94CB6FD0C}" srcOrd="0" destOrd="0" presId="urn:microsoft.com/office/officeart/2005/8/layout/default"/>
    <dgm:cxn modelId="{555C3A36-76F3-4FEA-9AAC-39F90850F08D}" srcId="{471104C1-2BF1-48B9-987B-1556431D23F1}" destId="{8168DE5B-8601-442D-A7EC-E2C5A06288A8}" srcOrd="4" destOrd="0" parTransId="{A3C9C60A-9907-4F9F-BDB8-FC143F144F8A}" sibTransId="{E7A9FB8A-43EA-4EF4-9252-B4BFCB0BE27E}"/>
    <dgm:cxn modelId="{CE13A21F-1F83-416B-811F-A9AFF6A5BC7E}" type="presOf" srcId="{8168DE5B-8601-442D-A7EC-E2C5A06288A8}" destId="{F20F58C0-037B-4DDB-BF81-72C9B34724BE}" srcOrd="0" destOrd="0" presId="urn:microsoft.com/office/officeart/2005/8/layout/default"/>
    <dgm:cxn modelId="{292A243B-35FF-4AD9-8C9D-9654F97EF643}" type="presOf" srcId="{8D888E40-D977-4A55-8A88-D45C3DA49CDA}" destId="{1A9FE9E0-0748-45DF-9CB1-19AECFED411A}" srcOrd="0" destOrd="0" presId="urn:microsoft.com/office/officeart/2005/8/layout/default"/>
    <dgm:cxn modelId="{6CAEA917-E560-47FC-B2FB-E3BA0AC99B16}" srcId="{471104C1-2BF1-48B9-987B-1556431D23F1}" destId="{C081C5CB-4042-4698-BF32-BDA2317DF6EC}" srcOrd="2" destOrd="0" parTransId="{2E396A0D-1C5B-42B4-B203-E3847B52013E}" sibTransId="{36CED9AB-3154-4FFC-B4FF-3081DE0C6F14}"/>
    <dgm:cxn modelId="{8DFE1C4E-B502-4A3F-8E4C-DCB4D51DD271}" type="presOf" srcId="{471104C1-2BF1-48B9-987B-1556431D23F1}" destId="{96167942-D823-4EBA-89DA-2BBEDDBF5E01}" srcOrd="0" destOrd="0" presId="urn:microsoft.com/office/officeart/2005/8/layout/default"/>
    <dgm:cxn modelId="{ADC9FA21-84A9-4D52-9907-3005FA1B843E}" type="presParOf" srcId="{96167942-D823-4EBA-89DA-2BBEDDBF5E01}" destId="{1B60DD01-9475-4785-AD15-806CF852D386}" srcOrd="0" destOrd="0" presId="urn:microsoft.com/office/officeart/2005/8/layout/default"/>
    <dgm:cxn modelId="{87065D07-53F3-4C2C-B088-8F41BCF9BD11}" type="presParOf" srcId="{96167942-D823-4EBA-89DA-2BBEDDBF5E01}" destId="{5CB90E37-3026-4780-9BB8-A34FD168AD1E}" srcOrd="1" destOrd="0" presId="urn:microsoft.com/office/officeart/2005/8/layout/default"/>
    <dgm:cxn modelId="{76F6B9A1-AF7F-4CDF-990E-0C4C6D42F52E}" type="presParOf" srcId="{96167942-D823-4EBA-89DA-2BBEDDBF5E01}" destId="{A744318B-0115-4438-835A-60B7C9A6D694}" srcOrd="2" destOrd="0" presId="urn:microsoft.com/office/officeart/2005/8/layout/default"/>
    <dgm:cxn modelId="{A87389EF-D5E5-4D3B-ADEF-92794B1BC1F8}" type="presParOf" srcId="{96167942-D823-4EBA-89DA-2BBEDDBF5E01}" destId="{84812523-8741-495E-9642-DE86D1BD435D}" srcOrd="3" destOrd="0" presId="urn:microsoft.com/office/officeart/2005/8/layout/default"/>
    <dgm:cxn modelId="{4E21AD95-7C71-4E93-8E9F-8E72AC8FBB4E}" type="presParOf" srcId="{96167942-D823-4EBA-89DA-2BBEDDBF5E01}" destId="{868A6803-F6B7-4C4D-A791-C8C94CB6FD0C}" srcOrd="4" destOrd="0" presId="urn:microsoft.com/office/officeart/2005/8/layout/default"/>
    <dgm:cxn modelId="{826D1E2D-10DF-4A25-AAD1-E1586C5112BF}" type="presParOf" srcId="{96167942-D823-4EBA-89DA-2BBEDDBF5E01}" destId="{DB1812AD-EB93-4E18-8139-C01B70471EE6}" srcOrd="5" destOrd="0" presId="urn:microsoft.com/office/officeart/2005/8/layout/default"/>
    <dgm:cxn modelId="{441D69C7-17EC-4CA3-8CBA-417802ED8B79}" type="presParOf" srcId="{96167942-D823-4EBA-89DA-2BBEDDBF5E01}" destId="{1A9FE9E0-0748-45DF-9CB1-19AECFED411A}" srcOrd="6" destOrd="0" presId="urn:microsoft.com/office/officeart/2005/8/layout/default"/>
    <dgm:cxn modelId="{BCBEDD98-0A31-44C2-AA1E-4984D9633CD9}" type="presParOf" srcId="{96167942-D823-4EBA-89DA-2BBEDDBF5E01}" destId="{AED15C38-A216-457E-AB8D-2622CA85D5F6}" srcOrd="7" destOrd="0" presId="urn:microsoft.com/office/officeart/2005/8/layout/default"/>
    <dgm:cxn modelId="{BD7C7942-0048-48EA-8FB0-6E067EF0D7C9}" type="presParOf" srcId="{96167942-D823-4EBA-89DA-2BBEDDBF5E01}" destId="{F20F58C0-037B-4DDB-BF81-72C9B34724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C5DBB3-1242-467F-B2D1-59F79E021C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6B023-869A-49E6-B649-986A2E92C561}">
      <dgm:prSet phldrT="[Текст]" custT="1"/>
      <dgm:spPr>
        <a:solidFill>
          <a:srgbClr val="DF6D17"/>
        </a:solidFill>
        <a:ln w="38100">
          <a:solidFill>
            <a:srgbClr val="FFC000"/>
          </a:solidFill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Персонифи-</a:t>
          </a:r>
        </a:p>
        <a:p>
          <a:r>
            <a:rPr lang="ru-RU" sz="2000" b="1" dirty="0" smtClean="0"/>
            <a:t>цированная</a:t>
          </a:r>
          <a:endParaRPr lang="ru-RU" sz="2000" b="1" dirty="0"/>
        </a:p>
      </dgm:t>
    </dgm:pt>
    <dgm:pt modelId="{AA050759-2889-4363-BB63-EC631A1BA752}" type="parTrans" cxnId="{F0A72AFA-AF37-4B90-9EF5-9D7B7B1C1D2A}">
      <dgm:prSet/>
      <dgm:spPr/>
      <dgm:t>
        <a:bodyPr/>
        <a:lstStyle/>
        <a:p>
          <a:endParaRPr lang="ru-RU"/>
        </a:p>
      </dgm:t>
    </dgm:pt>
    <dgm:pt modelId="{3661F27D-001B-409C-9245-67A111CEE576}" type="sibTrans" cxnId="{F0A72AFA-AF37-4B90-9EF5-9D7B7B1C1D2A}">
      <dgm:prSet/>
      <dgm:spPr/>
      <dgm:t>
        <a:bodyPr/>
        <a:lstStyle/>
        <a:p>
          <a:endParaRPr lang="ru-RU"/>
        </a:p>
      </dgm:t>
    </dgm:pt>
    <dgm:pt modelId="{052D7583-D7CD-4A17-990E-9C5C72696B1A}">
      <dgm:prSet phldrT="[Текст]" custT="1"/>
      <dgm:spPr>
        <a:solidFill>
          <a:srgbClr val="DF6D17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Качествен-</a:t>
          </a:r>
        </a:p>
        <a:p>
          <a:r>
            <a:rPr lang="ru-RU" sz="2000" b="1" dirty="0" smtClean="0"/>
            <a:t>ная</a:t>
          </a:r>
          <a:endParaRPr lang="ru-RU" sz="2000" b="1" dirty="0"/>
        </a:p>
      </dgm:t>
    </dgm:pt>
    <dgm:pt modelId="{19A21309-704E-4BB8-87D4-863EA56C1350}" type="parTrans" cxnId="{0DAAFA87-B3C1-46B5-ACCF-DA66065FC4FD}">
      <dgm:prSet/>
      <dgm:spPr/>
      <dgm:t>
        <a:bodyPr/>
        <a:lstStyle/>
        <a:p>
          <a:endParaRPr lang="ru-RU"/>
        </a:p>
      </dgm:t>
    </dgm:pt>
    <dgm:pt modelId="{06B89968-2688-461F-A919-BD048BDA5C5A}" type="sibTrans" cxnId="{0DAAFA87-B3C1-46B5-ACCF-DA66065FC4FD}">
      <dgm:prSet/>
      <dgm:spPr/>
      <dgm:t>
        <a:bodyPr/>
        <a:lstStyle/>
        <a:p>
          <a:endParaRPr lang="ru-RU"/>
        </a:p>
      </dgm:t>
    </dgm:pt>
    <dgm:pt modelId="{BEB5DFD6-0509-4D59-8396-88D5E473E6CC}">
      <dgm:prSet phldrT="[Текст]" custT="1"/>
      <dgm:spPr>
        <a:solidFill>
          <a:srgbClr val="DF6D17"/>
        </a:solidFill>
        <a:ln w="38100"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Дифферен-</a:t>
          </a:r>
        </a:p>
        <a:p>
          <a:r>
            <a:rPr lang="ru-RU" sz="2000" b="1" dirty="0" smtClean="0"/>
            <a:t>цированная</a:t>
          </a:r>
          <a:endParaRPr lang="ru-RU" sz="2000" b="1" dirty="0"/>
        </a:p>
      </dgm:t>
    </dgm:pt>
    <dgm:pt modelId="{41F3240E-044A-4BB4-A2AE-516CE2A86B05}" type="parTrans" cxnId="{FF37D058-2675-435F-BBE4-D842412A35C6}">
      <dgm:prSet/>
      <dgm:spPr/>
      <dgm:t>
        <a:bodyPr/>
        <a:lstStyle/>
        <a:p>
          <a:endParaRPr lang="ru-RU"/>
        </a:p>
      </dgm:t>
    </dgm:pt>
    <dgm:pt modelId="{ED308D4A-5618-49D3-A5E4-813E0DC3DE77}" type="sibTrans" cxnId="{FF37D058-2675-435F-BBE4-D842412A35C6}">
      <dgm:prSet/>
      <dgm:spPr/>
      <dgm:t>
        <a:bodyPr/>
        <a:lstStyle/>
        <a:p>
          <a:endParaRPr lang="ru-RU"/>
        </a:p>
      </dgm:t>
    </dgm:pt>
    <dgm:pt modelId="{94D81932-5605-4235-87D3-147B8B0FE8EF}">
      <dgm:prSet phldrT="[Текст]" custT="1"/>
      <dgm:spPr>
        <a:solidFill>
          <a:srgbClr val="DF6D17"/>
        </a:solidFill>
        <a:ln w="38100"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Количест-</a:t>
          </a:r>
        </a:p>
        <a:p>
          <a:r>
            <a:rPr lang="ru-RU" sz="2000" b="1" dirty="0" smtClean="0"/>
            <a:t>венная</a:t>
          </a:r>
          <a:endParaRPr lang="ru-RU" sz="2000" b="1" dirty="0"/>
        </a:p>
      </dgm:t>
    </dgm:pt>
    <dgm:pt modelId="{DBA3ECF8-CEB9-4AC2-B739-148B5E0E7182}" type="parTrans" cxnId="{DCABB5F7-14A6-44A1-AD56-BDD84DBFB4E0}">
      <dgm:prSet/>
      <dgm:spPr/>
      <dgm:t>
        <a:bodyPr/>
        <a:lstStyle/>
        <a:p>
          <a:endParaRPr lang="ru-RU"/>
        </a:p>
      </dgm:t>
    </dgm:pt>
    <dgm:pt modelId="{ACC01772-10F2-4713-9CC3-30B5CC78B50E}" type="sibTrans" cxnId="{DCABB5F7-14A6-44A1-AD56-BDD84DBFB4E0}">
      <dgm:prSet/>
      <dgm:spPr/>
      <dgm:t>
        <a:bodyPr/>
        <a:lstStyle/>
        <a:p>
          <a:endParaRPr lang="ru-RU"/>
        </a:p>
      </dgm:t>
    </dgm:pt>
    <dgm:pt modelId="{6DED6946-95A9-43AF-B452-EF3FD859AD3A}">
      <dgm:prSet phldrT="[Текст]" custT="1"/>
      <dgm:spPr>
        <a:solidFill>
          <a:srgbClr val="DF6D17"/>
        </a:solidFill>
        <a:ln w="38100"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Не </a:t>
          </a:r>
          <a:r>
            <a:rPr lang="ru-RU" sz="2000" b="1" dirty="0" err="1" smtClean="0"/>
            <a:t>персонифи</a:t>
          </a:r>
          <a:endParaRPr lang="ru-RU" sz="2000" b="1" dirty="0" smtClean="0"/>
        </a:p>
        <a:p>
          <a:r>
            <a:rPr lang="ru-RU" sz="2000" b="1" dirty="0" smtClean="0"/>
            <a:t>цированная</a:t>
          </a:r>
          <a:endParaRPr lang="ru-RU" sz="2000" b="1" dirty="0"/>
        </a:p>
      </dgm:t>
    </dgm:pt>
    <dgm:pt modelId="{101F5DBD-F716-4D6D-8F01-3AFFBE107FE1}" type="parTrans" cxnId="{6815BD7F-FB58-4120-B844-BE5C24A354B5}">
      <dgm:prSet/>
      <dgm:spPr/>
      <dgm:t>
        <a:bodyPr/>
        <a:lstStyle/>
        <a:p>
          <a:endParaRPr lang="ru-RU"/>
        </a:p>
      </dgm:t>
    </dgm:pt>
    <dgm:pt modelId="{A4CCF14E-BA98-4C87-9D26-B9C4553E7C8C}" type="sibTrans" cxnId="{6815BD7F-FB58-4120-B844-BE5C24A354B5}">
      <dgm:prSet/>
      <dgm:spPr/>
      <dgm:t>
        <a:bodyPr/>
        <a:lstStyle/>
        <a:p>
          <a:endParaRPr lang="ru-RU"/>
        </a:p>
      </dgm:t>
    </dgm:pt>
    <dgm:pt modelId="{BDDD28D2-05AB-4A1A-B13B-B089456D2285}">
      <dgm:prSet phldrT="[Текст]" custT="1"/>
      <dgm:spPr>
        <a:solidFill>
          <a:srgbClr val="DF6D17"/>
        </a:solidFill>
        <a:ln w="38100"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smtClean="0"/>
            <a:t>Интеграль-</a:t>
          </a:r>
        </a:p>
        <a:p>
          <a:r>
            <a:rPr lang="ru-RU" sz="2000" b="1" dirty="0" smtClean="0"/>
            <a:t>ная</a:t>
          </a:r>
          <a:endParaRPr lang="ru-RU" sz="2000" b="1" dirty="0"/>
        </a:p>
      </dgm:t>
    </dgm:pt>
    <dgm:pt modelId="{FAE168FF-AA1A-4ED2-99D6-3AE01336019E}" type="parTrans" cxnId="{26100D8C-F1AE-436F-9A86-217FE0E13CC8}">
      <dgm:prSet/>
      <dgm:spPr/>
      <dgm:t>
        <a:bodyPr/>
        <a:lstStyle/>
        <a:p>
          <a:endParaRPr lang="ru-RU"/>
        </a:p>
      </dgm:t>
    </dgm:pt>
    <dgm:pt modelId="{BB77F1D1-B614-419D-BF30-926CEC50079C}" type="sibTrans" cxnId="{26100D8C-F1AE-436F-9A86-217FE0E13CC8}">
      <dgm:prSet/>
      <dgm:spPr/>
      <dgm:t>
        <a:bodyPr/>
        <a:lstStyle/>
        <a:p>
          <a:endParaRPr lang="ru-RU"/>
        </a:p>
      </dgm:t>
    </dgm:pt>
    <dgm:pt modelId="{121B710F-94A2-4E26-9391-082E786F6119}" type="pres">
      <dgm:prSet presAssocID="{B4C5DBB3-1242-467F-B2D1-59F79E021C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FCF55-2C95-4D08-BD76-B95983C0A5A8}" type="pres">
      <dgm:prSet presAssocID="{27B6B023-869A-49E6-B649-986A2E92C561}" presName="node" presStyleLbl="node1" presStyleIdx="0" presStyleCnt="6" custScaleX="199723" custScaleY="150881" custRadScaleRad="70468" custRadScaleInc="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FE5AC-92F4-4C74-B9A9-C2D47DB50231}" type="pres">
      <dgm:prSet presAssocID="{3661F27D-001B-409C-9245-67A111CEE576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BBA1124-59D6-482C-80EE-2D375C947F4D}" type="pres">
      <dgm:prSet presAssocID="{3661F27D-001B-409C-9245-67A111CEE57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F79A9AF-DB21-4E36-A6DE-A694A3D66F76}" type="pres">
      <dgm:prSet presAssocID="{052D7583-D7CD-4A17-990E-9C5C72696B1A}" presName="node" presStyleLbl="node1" presStyleIdx="1" presStyleCnt="6" custScaleX="204528" custScaleY="149017" custRadScaleRad="126609" custRadScaleInc="6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0B8DA-CC10-4D11-B30B-8EB7FEFAED65}" type="pres">
      <dgm:prSet presAssocID="{06B89968-2688-461F-A919-BD048BDA5C5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32729E0-E63C-4B35-8F6C-779EF64BB23A}" type="pres">
      <dgm:prSet presAssocID="{06B89968-2688-461F-A919-BD048BDA5C5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07AA2B5-310B-4919-AC77-EC796D4DE805}" type="pres">
      <dgm:prSet presAssocID="{BEB5DFD6-0509-4D59-8396-88D5E473E6CC}" presName="node" presStyleLbl="node1" presStyleIdx="2" presStyleCnt="6" custScaleX="199146" custScaleY="149015" custRadScaleRad="149272" custRadScaleInc="-3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8592-4061-4DA1-BBCB-B3A087436D32}" type="pres">
      <dgm:prSet presAssocID="{ED308D4A-5618-49D3-A5E4-813E0DC3DE7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1A512D3-F9A2-4F6E-95B6-FBD69F51D30C}" type="pres">
      <dgm:prSet presAssocID="{ED308D4A-5618-49D3-A5E4-813E0DC3DE7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0DA95B8-1D80-4DC3-9829-1EDB77046384}" type="pres">
      <dgm:prSet presAssocID="{94D81932-5605-4235-87D3-147B8B0FE8EF}" presName="node" presStyleLbl="node1" presStyleIdx="3" presStyleCnt="6" custScaleX="201013" custScaleY="145825" custRadScaleRad="107422" custRadScaleInc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3DA62-2F27-4B76-81B2-95F8E6FB473C}" type="pres">
      <dgm:prSet presAssocID="{ACC01772-10F2-4713-9CC3-30B5CC78B50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15B9353-71F8-4037-8663-1A85CD91E8E4}" type="pres">
      <dgm:prSet presAssocID="{ACC01772-10F2-4713-9CC3-30B5CC78B50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B0C6CA3-8EBF-432C-B774-1416108722DA}" type="pres">
      <dgm:prSet presAssocID="{6DED6946-95A9-43AF-B452-EF3FD859AD3A}" presName="node" presStyleLbl="node1" presStyleIdx="4" presStyleCnt="6" custScaleX="192753" custScaleY="143556" custRadScaleRad="138075" custRadScaleInc="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D62B7-1E5E-4CE0-93FC-FFE672C1B346}" type="pres">
      <dgm:prSet presAssocID="{A4CCF14E-BA98-4C87-9D26-B9C4553E7C8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E577505-13BF-40C9-9872-9B7398D36CA6}" type="pres">
      <dgm:prSet presAssocID="{A4CCF14E-BA98-4C87-9D26-B9C4553E7C8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1638444-136A-45B2-A16E-911074539051}" type="pres">
      <dgm:prSet presAssocID="{BDDD28D2-05AB-4A1A-B13B-B089456D2285}" presName="node" presStyleLbl="node1" presStyleIdx="5" presStyleCnt="6" custScaleX="199146" custScaleY="149017" custRadScaleRad="122762" custRadScaleInc="-5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1FD8C-D83C-4EF0-B7E3-FC7617D3CC02}" type="pres">
      <dgm:prSet presAssocID="{BB77F1D1-B614-419D-BF30-926CEC50079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FAA11A4-00D1-47A0-ADC7-9B02D02D2214}" type="pres">
      <dgm:prSet presAssocID="{BB77F1D1-B614-419D-BF30-926CEC50079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815BD7F-FB58-4120-B844-BE5C24A354B5}" srcId="{B4C5DBB3-1242-467F-B2D1-59F79E021C78}" destId="{6DED6946-95A9-43AF-B452-EF3FD859AD3A}" srcOrd="4" destOrd="0" parTransId="{101F5DBD-F716-4D6D-8F01-3AFFBE107FE1}" sibTransId="{A4CCF14E-BA98-4C87-9D26-B9C4553E7C8C}"/>
    <dgm:cxn modelId="{9DBAD507-2766-479D-AA57-19A156F4879D}" type="presOf" srcId="{6DED6946-95A9-43AF-B452-EF3FD859AD3A}" destId="{5B0C6CA3-8EBF-432C-B774-1416108722DA}" srcOrd="0" destOrd="0" presId="urn:microsoft.com/office/officeart/2005/8/layout/cycle2"/>
    <dgm:cxn modelId="{31998DDC-C3D0-4F51-939D-0479211075FF}" type="presOf" srcId="{ACC01772-10F2-4713-9CC3-30B5CC78B50E}" destId="{5723DA62-2F27-4B76-81B2-95F8E6FB473C}" srcOrd="0" destOrd="0" presId="urn:microsoft.com/office/officeart/2005/8/layout/cycle2"/>
    <dgm:cxn modelId="{DCABB5F7-14A6-44A1-AD56-BDD84DBFB4E0}" srcId="{B4C5DBB3-1242-467F-B2D1-59F79E021C78}" destId="{94D81932-5605-4235-87D3-147B8B0FE8EF}" srcOrd="3" destOrd="0" parTransId="{DBA3ECF8-CEB9-4AC2-B739-148B5E0E7182}" sibTransId="{ACC01772-10F2-4713-9CC3-30B5CC78B50E}"/>
    <dgm:cxn modelId="{11338381-FBFC-4350-AE76-6C37663DF7CE}" type="presOf" srcId="{ED308D4A-5618-49D3-A5E4-813E0DC3DE77}" destId="{75A28592-4061-4DA1-BBCB-B3A087436D32}" srcOrd="0" destOrd="0" presId="urn:microsoft.com/office/officeart/2005/8/layout/cycle2"/>
    <dgm:cxn modelId="{B2F4B8EA-E484-4F48-85A1-9D1CE5411AA4}" type="presOf" srcId="{ACC01772-10F2-4713-9CC3-30B5CC78B50E}" destId="{A15B9353-71F8-4037-8663-1A85CD91E8E4}" srcOrd="1" destOrd="0" presId="urn:microsoft.com/office/officeart/2005/8/layout/cycle2"/>
    <dgm:cxn modelId="{11F96546-B850-4531-802C-B86047B2680D}" type="presOf" srcId="{A4CCF14E-BA98-4C87-9D26-B9C4553E7C8C}" destId="{AE577505-13BF-40C9-9872-9B7398D36CA6}" srcOrd="1" destOrd="0" presId="urn:microsoft.com/office/officeart/2005/8/layout/cycle2"/>
    <dgm:cxn modelId="{F0A72AFA-AF37-4B90-9EF5-9D7B7B1C1D2A}" srcId="{B4C5DBB3-1242-467F-B2D1-59F79E021C78}" destId="{27B6B023-869A-49E6-B649-986A2E92C561}" srcOrd="0" destOrd="0" parTransId="{AA050759-2889-4363-BB63-EC631A1BA752}" sibTransId="{3661F27D-001B-409C-9245-67A111CEE576}"/>
    <dgm:cxn modelId="{8E8EA894-14F2-457A-88BE-FE36B65F59B7}" type="presOf" srcId="{BEB5DFD6-0509-4D59-8396-88D5E473E6CC}" destId="{B07AA2B5-310B-4919-AC77-EC796D4DE805}" srcOrd="0" destOrd="0" presId="urn:microsoft.com/office/officeart/2005/8/layout/cycle2"/>
    <dgm:cxn modelId="{B17B9B13-90DF-42C8-A363-E4EAA91E2106}" type="presOf" srcId="{94D81932-5605-4235-87D3-147B8B0FE8EF}" destId="{D0DA95B8-1D80-4DC3-9829-1EDB77046384}" srcOrd="0" destOrd="0" presId="urn:microsoft.com/office/officeart/2005/8/layout/cycle2"/>
    <dgm:cxn modelId="{00A7F7C8-C6A6-4A4E-A9CB-402945992B0B}" type="presOf" srcId="{06B89968-2688-461F-A919-BD048BDA5C5A}" destId="{032729E0-E63C-4B35-8F6C-779EF64BB23A}" srcOrd="1" destOrd="0" presId="urn:microsoft.com/office/officeart/2005/8/layout/cycle2"/>
    <dgm:cxn modelId="{64BEF771-54D6-4733-B089-B0591CF1C915}" type="presOf" srcId="{06B89968-2688-461F-A919-BD048BDA5C5A}" destId="{FA10B8DA-CC10-4D11-B30B-8EB7FEFAED65}" srcOrd="0" destOrd="0" presId="urn:microsoft.com/office/officeart/2005/8/layout/cycle2"/>
    <dgm:cxn modelId="{26100D8C-F1AE-436F-9A86-217FE0E13CC8}" srcId="{B4C5DBB3-1242-467F-B2D1-59F79E021C78}" destId="{BDDD28D2-05AB-4A1A-B13B-B089456D2285}" srcOrd="5" destOrd="0" parTransId="{FAE168FF-AA1A-4ED2-99D6-3AE01336019E}" sibTransId="{BB77F1D1-B614-419D-BF30-926CEC50079C}"/>
    <dgm:cxn modelId="{FF37D058-2675-435F-BBE4-D842412A35C6}" srcId="{B4C5DBB3-1242-467F-B2D1-59F79E021C78}" destId="{BEB5DFD6-0509-4D59-8396-88D5E473E6CC}" srcOrd="2" destOrd="0" parTransId="{41F3240E-044A-4BB4-A2AE-516CE2A86B05}" sibTransId="{ED308D4A-5618-49D3-A5E4-813E0DC3DE77}"/>
    <dgm:cxn modelId="{9A0A007E-0E09-44EC-A6E8-8150C79991F2}" type="presOf" srcId="{27B6B023-869A-49E6-B649-986A2E92C561}" destId="{1B5FCF55-2C95-4D08-BD76-B95983C0A5A8}" srcOrd="0" destOrd="0" presId="urn:microsoft.com/office/officeart/2005/8/layout/cycle2"/>
    <dgm:cxn modelId="{B0B67BCC-A7F3-4257-A0EB-AB69B8782DA4}" type="presOf" srcId="{3661F27D-001B-409C-9245-67A111CEE576}" destId="{F7DFE5AC-92F4-4C74-B9A9-C2D47DB50231}" srcOrd="0" destOrd="0" presId="urn:microsoft.com/office/officeart/2005/8/layout/cycle2"/>
    <dgm:cxn modelId="{44B674F0-EA7F-4E31-A149-E385C78A1738}" type="presOf" srcId="{BB77F1D1-B614-419D-BF30-926CEC50079C}" destId="{5FAA11A4-00D1-47A0-ADC7-9B02D02D2214}" srcOrd="1" destOrd="0" presId="urn:microsoft.com/office/officeart/2005/8/layout/cycle2"/>
    <dgm:cxn modelId="{3D542791-3618-445D-ACF1-A721AA35BB45}" type="presOf" srcId="{B4C5DBB3-1242-467F-B2D1-59F79E021C78}" destId="{121B710F-94A2-4E26-9391-082E786F6119}" srcOrd="0" destOrd="0" presId="urn:microsoft.com/office/officeart/2005/8/layout/cycle2"/>
    <dgm:cxn modelId="{3063BE32-5E44-4A48-854A-63D2C53E8687}" type="presOf" srcId="{A4CCF14E-BA98-4C87-9D26-B9C4553E7C8C}" destId="{798D62B7-1E5E-4CE0-93FC-FFE672C1B346}" srcOrd="0" destOrd="0" presId="urn:microsoft.com/office/officeart/2005/8/layout/cycle2"/>
    <dgm:cxn modelId="{37868F44-95CA-4791-842E-1EB16B966A46}" type="presOf" srcId="{BDDD28D2-05AB-4A1A-B13B-B089456D2285}" destId="{51638444-136A-45B2-A16E-911074539051}" srcOrd="0" destOrd="0" presId="urn:microsoft.com/office/officeart/2005/8/layout/cycle2"/>
    <dgm:cxn modelId="{BCBFDF5C-4E8A-4858-9B55-24C5C18CC514}" type="presOf" srcId="{ED308D4A-5618-49D3-A5E4-813E0DC3DE77}" destId="{81A512D3-F9A2-4F6E-95B6-FBD69F51D30C}" srcOrd="1" destOrd="0" presId="urn:microsoft.com/office/officeart/2005/8/layout/cycle2"/>
    <dgm:cxn modelId="{6032DC9B-1BAE-462C-A365-C088F530D294}" type="presOf" srcId="{3661F27D-001B-409C-9245-67A111CEE576}" destId="{1BBA1124-59D6-482C-80EE-2D375C947F4D}" srcOrd="1" destOrd="0" presId="urn:microsoft.com/office/officeart/2005/8/layout/cycle2"/>
    <dgm:cxn modelId="{26B479E2-6DD3-4A84-86CF-9477D73A232F}" type="presOf" srcId="{BB77F1D1-B614-419D-BF30-926CEC50079C}" destId="{AE61FD8C-D83C-4EF0-B7E3-FC7617D3CC02}" srcOrd="0" destOrd="0" presId="urn:microsoft.com/office/officeart/2005/8/layout/cycle2"/>
    <dgm:cxn modelId="{944B5499-4558-4863-91FC-1425029C9218}" type="presOf" srcId="{052D7583-D7CD-4A17-990E-9C5C72696B1A}" destId="{1F79A9AF-DB21-4E36-A6DE-A694A3D66F76}" srcOrd="0" destOrd="0" presId="urn:microsoft.com/office/officeart/2005/8/layout/cycle2"/>
    <dgm:cxn modelId="{0DAAFA87-B3C1-46B5-ACCF-DA66065FC4FD}" srcId="{B4C5DBB3-1242-467F-B2D1-59F79E021C78}" destId="{052D7583-D7CD-4A17-990E-9C5C72696B1A}" srcOrd="1" destOrd="0" parTransId="{19A21309-704E-4BB8-87D4-863EA56C1350}" sibTransId="{06B89968-2688-461F-A919-BD048BDA5C5A}"/>
    <dgm:cxn modelId="{2DE9AE28-703F-44FF-BCB1-93B8B404EFFB}" type="presParOf" srcId="{121B710F-94A2-4E26-9391-082E786F6119}" destId="{1B5FCF55-2C95-4D08-BD76-B95983C0A5A8}" srcOrd="0" destOrd="0" presId="urn:microsoft.com/office/officeart/2005/8/layout/cycle2"/>
    <dgm:cxn modelId="{AA57B5AC-D390-4330-AB81-D6FF4E8630DD}" type="presParOf" srcId="{121B710F-94A2-4E26-9391-082E786F6119}" destId="{F7DFE5AC-92F4-4C74-B9A9-C2D47DB50231}" srcOrd="1" destOrd="0" presId="urn:microsoft.com/office/officeart/2005/8/layout/cycle2"/>
    <dgm:cxn modelId="{628D5C57-86F1-4B07-BA3A-610C6D9D2669}" type="presParOf" srcId="{F7DFE5AC-92F4-4C74-B9A9-C2D47DB50231}" destId="{1BBA1124-59D6-482C-80EE-2D375C947F4D}" srcOrd="0" destOrd="0" presId="urn:microsoft.com/office/officeart/2005/8/layout/cycle2"/>
    <dgm:cxn modelId="{4FB7850D-AD4B-437D-94F7-EA2EDAE478BE}" type="presParOf" srcId="{121B710F-94A2-4E26-9391-082E786F6119}" destId="{1F79A9AF-DB21-4E36-A6DE-A694A3D66F76}" srcOrd="2" destOrd="0" presId="urn:microsoft.com/office/officeart/2005/8/layout/cycle2"/>
    <dgm:cxn modelId="{6DFFC615-F3D2-4D59-B01E-29B90C4ADE87}" type="presParOf" srcId="{121B710F-94A2-4E26-9391-082E786F6119}" destId="{FA10B8DA-CC10-4D11-B30B-8EB7FEFAED65}" srcOrd="3" destOrd="0" presId="urn:microsoft.com/office/officeart/2005/8/layout/cycle2"/>
    <dgm:cxn modelId="{E3B38139-08D0-48E3-B2A6-A839D1A99C67}" type="presParOf" srcId="{FA10B8DA-CC10-4D11-B30B-8EB7FEFAED65}" destId="{032729E0-E63C-4B35-8F6C-779EF64BB23A}" srcOrd="0" destOrd="0" presId="urn:microsoft.com/office/officeart/2005/8/layout/cycle2"/>
    <dgm:cxn modelId="{D950EA89-B356-4FCB-8B1E-CC8E2E993963}" type="presParOf" srcId="{121B710F-94A2-4E26-9391-082E786F6119}" destId="{B07AA2B5-310B-4919-AC77-EC796D4DE805}" srcOrd="4" destOrd="0" presId="urn:microsoft.com/office/officeart/2005/8/layout/cycle2"/>
    <dgm:cxn modelId="{CEAA10C5-5A29-4A40-BC33-25BC5355722D}" type="presParOf" srcId="{121B710F-94A2-4E26-9391-082E786F6119}" destId="{75A28592-4061-4DA1-BBCB-B3A087436D32}" srcOrd="5" destOrd="0" presId="urn:microsoft.com/office/officeart/2005/8/layout/cycle2"/>
    <dgm:cxn modelId="{64B2533C-CBB5-498B-A66F-5A6484869D51}" type="presParOf" srcId="{75A28592-4061-4DA1-BBCB-B3A087436D32}" destId="{81A512D3-F9A2-4F6E-95B6-FBD69F51D30C}" srcOrd="0" destOrd="0" presId="urn:microsoft.com/office/officeart/2005/8/layout/cycle2"/>
    <dgm:cxn modelId="{DD50CF2D-6F95-42EA-81B8-806E3C111244}" type="presParOf" srcId="{121B710F-94A2-4E26-9391-082E786F6119}" destId="{D0DA95B8-1D80-4DC3-9829-1EDB77046384}" srcOrd="6" destOrd="0" presId="urn:microsoft.com/office/officeart/2005/8/layout/cycle2"/>
    <dgm:cxn modelId="{37408EF0-E51B-4D72-9751-962332D876CD}" type="presParOf" srcId="{121B710F-94A2-4E26-9391-082E786F6119}" destId="{5723DA62-2F27-4B76-81B2-95F8E6FB473C}" srcOrd="7" destOrd="0" presId="urn:microsoft.com/office/officeart/2005/8/layout/cycle2"/>
    <dgm:cxn modelId="{542B79B8-25C0-46A3-BB13-72B891A00D75}" type="presParOf" srcId="{5723DA62-2F27-4B76-81B2-95F8E6FB473C}" destId="{A15B9353-71F8-4037-8663-1A85CD91E8E4}" srcOrd="0" destOrd="0" presId="urn:microsoft.com/office/officeart/2005/8/layout/cycle2"/>
    <dgm:cxn modelId="{9104CBDB-80F3-456F-9733-36F1BB5C46C8}" type="presParOf" srcId="{121B710F-94A2-4E26-9391-082E786F6119}" destId="{5B0C6CA3-8EBF-432C-B774-1416108722DA}" srcOrd="8" destOrd="0" presId="urn:microsoft.com/office/officeart/2005/8/layout/cycle2"/>
    <dgm:cxn modelId="{613A54DF-E2AB-4A5D-9B39-4D6A9DDDD49F}" type="presParOf" srcId="{121B710F-94A2-4E26-9391-082E786F6119}" destId="{798D62B7-1E5E-4CE0-93FC-FFE672C1B346}" srcOrd="9" destOrd="0" presId="urn:microsoft.com/office/officeart/2005/8/layout/cycle2"/>
    <dgm:cxn modelId="{BBF6430F-8E48-4915-848E-14154FB8C576}" type="presParOf" srcId="{798D62B7-1E5E-4CE0-93FC-FFE672C1B346}" destId="{AE577505-13BF-40C9-9872-9B7398D36CA6}" srcOrd="0" destOrd="0" presId="urn:microsoft.com/office/officeart/2005/8/layout/cycle2"/>
    <dgm:cxn modelId="{B90E3CCE-12F7-4E9D-BBCE-6E6C6A3BF2E8}" type="presParOf" srcId="{121B710F-94A2-4E26-9391-082E786F6119}" destId="{51638444-136A-45B2-A16E-911074539051}" srcOrd="10" destOrd="0" presId="urn:microsoft.com/office/officeart/2005/8/layout/cycle2"/>
    <dgm:cxn modelId="{7104032B-47F5-4A05-A53D-C402EF98EFA6}" type="presParOf" srcId="{121B710F-94A2-4E26-9391-082E786F6119}" destId="{AE61FD8C-D83C-4EF0-B7E3-FC7617D3CC02}" srcOrd="11" destOrd="0" presId="urn:microsoft.com/office/officeart/2005/8/layout/cycle2"/>
    <dgm:cxn modelId="{E25E2EC3-A672-461B-9B9B-628C398487AC}" type="presParOf" srcId="{AE61FD8C-D83C-4EF0-B7E3-FC7617D3CC02}" destId="{5FAA11A4-00D1-47A0-ADC7-9B02D02D22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E3B4A-5CE8-4C1C-A8CB-216428BB994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2DF35C3-7914-410C-B59C-541F70E62E5C}">
      <dgm:prSet phldrT="[Текст]" phldr="1"/>
      <dgm:spPr/>
      <dgm:t>
        <a:bodyPr/>
        <a:lstStyle/>
        <a:p>
          <a:endParaRPr lang="ru-RU"/>
        </a:p>
      </dgm:t>
    </dgm:pt>
    <dgm:pt modelId="{E5714B58-38B3-4743-9685-AF53DF115A48}" type="parTrans" cxnId="{D5048315-E655-4F59-9D84-0543807CC33F}">
      <dgm:prSet/>
      <dgm:spPr/>
      <dgm:t>
        <a:bodyPr/>
        <a:lstStyle/>
        <a:p>
          <a:endParaRPr lang="ru-RU"/>
        </a:p>
      </dgm:t>
    </dgm:pt>
    <dgm:pt modelId="{D3FBB3C9-E2F3-4A97-9D74-4E199393CC57}" type="sibTrans" cxnId="{D5048315-E655-4F59-9D84-0543807CC33F}">
      <dgm:prSet/>
      <dgm:spPr/>
      <dgm:t>
        <a:bodyPr/>
        <a:lstStyle/>
        <a:p>
          <a:endParaRPr lang="ru-RU"/>
        </a:p>
      </dgm:t>
    </dgm:pt>
    <dgm:pt modelId="{21D380DD-22E6-499F-9DE7-D58D0ABE278E}">
      <dgm:prSet phldrT="[Текст]" phldr="1"/>
      <dgm:spPr/>
      <dgm:t>
        <a:bodyPr/>
        <a:lstStyle/>
        <a:p>
          <a:endParaRPr lang="ru-RU"/>
        </a:p>
      </dgm:t>
    </dgm:pt>
    <dgm:pt modelId="{F3E35A0D-962D-4A4A-9C3C-C10A6ACA207F}" type="parTrans" cxnId="{E5C80E7A-FF7D-463A-9B64-E53D8B7E219C}">
      <dgm:prSet/>
      <dgm:spPr/>
      <dgm:t>
        <a:bodyPr/>
        <a:lstStyle/>
        <a:p>
          <a:endParaRPr lang="ru-RU"/>
        </a:p>
      </dgm:t>
    </dgm:pt>
    <dgm:pt modelId="{12D3B499-9E8A-431E-B06F-46EABCE84540}" type="sibTrans" cxnId="{E5C80E7A-FF7D-463A-9B64-E53D8B7E219C}">
      <dgm:prSet/>
      <dgm:spPr/>
      <dgm:t>
        <a:bodyPr/>
        <a:lstStyle/>
        <a:p>
          <a:endParaRPr lang="ru-RU"/>
        </a:p>
      </dgm:t>
    </dgm:pt>
    <dgm:pt modelId="{78E10DE4-0EF1-43FE-A999-B553F524E818}">
      <dgm:prSet phldrT="[Текст]" phldr="1"/>
      <dgm:spPr/>
      <dgm:t>
        <a:bodyPr/>
        <a:lstStyle/>
        <a:p>
          <a:endParaRPr lang="ru-RU"/>
        </a:p>
      </dgm:t>
    </dgm:pt>
    <dgm:pt modelId="{1016B876-6B12-4D68-AE90-FB0A4E73FDE1}" type="parTrans" cxnId="{04ACFEA7-8F85-4F73-ADF7-6ED6299A419F}">
      <dgm:prSet/>
      <dgm:spPr/>
      <dgm:t>
        <a:bodyPr/>
        <a:lstStyle/>
        <a:p>
          <a:endParaRPr lang="ru-RU"/>
        </a:p>
      </dgm:t>
    </dgm:pt>
    <dgm:pt modelId="{2C19ABB4-17BF-4B3D-971C-0ACF011DCE79}" type="sibTrans" cxnId="{04ACFEA7-8F85-4F73-ADF7-6ED6299A419F}">
      <dgm:prSet/>
      <dgm:spPr/>
      <dgm:t>
        <a:bodyPr/>
        <a:lstStyle/>
        <a:p>
          <a:endParaRPr lang="ru-RU"/>
        </a:p>
      </dgm:t>
    </dgm:pt>
    <dgm:pt modelId="{4757B702-A5FB-4F42-91D4-D1D34E35B245}">
      <dgm:prSet phldrT="[Текст]" phldr="1"/>
      <dgm:spPr/>
      <dgm:t>
        <a:bodyPr/>
        <a:lstStyle/>
        <a:p>
          <a:endParaRPr lang="ru-RU"/>
        </a:p>
      </dgm:t>
    </dgm:pt>
    <dgm:pt modelId="{F0EDEA6D-FB14-4169-9EE8-F7C4AD56A6EC}" type="parTrans" cxnId="{EF07F4E3-9B73-4EA2-BCBA-148009699F40}">
      <dgm:prSet/>
      <dgm:spPr/>
      <dgm:t>
        <a:bodyPr/>
        <a:lstStyle/>
        <a:p>
          <a:endParaRPr lang="ru-RU"/>
        </a:p>
      </dgm:t>
    </dgm:pt>
    <dgm:pt modelId="{7A57710A-755A-4C61-846C-EBC20D6C6C9C}" type="sibTrans" cxnId="{EF07F4E3-9B73-4EA2-BCBA-148009699F40}">
      <dgm:prSet/>
      <dgm:spPr/>
      <dgm:t>
        <a:bodyPr/>
        <a:lstStyle/>
        <a:p>
          <a:endParaRPr lang="ru-RU"/>
        </a:p>
      </dgm:t>
    </dgm:pt>
    <dgm:pt modelId="{2A714820-67A6-487E-9337-576D67FEBA04}">
      <dgm:prSet phldrT="[Текст]" phldr="1"/>
      <dgm:spPr/>
      <dgm:t>
        <a:bodyPr/>
        <a:lstStyle/>
        <a:p>
          <a:endParaRPr lang="ru-RU"/>
        </a:p>
      </dgm:t>
    </dgm:pt>
    <dgm:pt modelId="{518AA2DB-6497-4825-B8F1-A289700A2964}" type="parTrans" cxnId="{FB36051C-9870-4366-8148-1B9CDC57272A}">
      <dgm:prSet/>
      <dgm:spPr/>
      <dgm:t>
        <a:bodyPr/>
        <a:lstStyle/>
        <a:p>
          <a:endParaRPr lang="ru-RU"/>
        </a:p>
      </dgm:t>
    </dgm:pt>
    <dgm:pt modelId="{15A81A1B-7B8E-48E9-90E5-F6296E3F9A89}" type="sibTrans" cxnId="{FB36051C-9870-4366-8148-1B9CDC57272A}">
      <dgm:prSet/>
      <dgm:spPr/>
      <dgm:t>
        <a:bodyPr/>
        <a:lstStyle/>
        <a:p>
          <a:endParaRPr lang="ru-RU"/>
        </a:p>
      </dgm:t>
    </dgm:pt>
    <dgm:pt modelId="{B46F6E28-7812-4A0F-8489-75118F30F28C}">
      <dgm:prSet phldrT="[Текст]" phldr="1"/>
      <dgm:spPr/>
      <dgm:t>
        <a:bodyPr/>
        <a:lstStyle/>
        <a:p>
          <a:endParaRPr lang="ru-RU"/>
        </a:p>
      </dgm:t>
    </dgm:pt>
    <dgm:pt modelId="{7A8BD417-F406-48E2-8EBB-15D8DE921F5F}" type="parTrans" cxnId="{7983AE8C-414A-4176-99FD-BDD78B6A6A43}">
      <dgm:prSet/>
      <dgm:spPr/>
      <dgm:t>
        <a:bodyPr/>
        <a:lstStyle/>
        <a:p>
          <a:endParaRPr lang="ru-RU"/>
        </a:p>
      </dgm:t>
    </dgm:pt>
    <dgm:pt modelId="{CE7D16F0-D9DC-48B6-BB3E-94513CE63F1E}" type="sibTrans" cxnId="{7983AE8C-414A-4176-99FD-BDD78B6A6A43}">
      <dgm:prSet/>
      <dgm:spPr/>
      <dgm:t>
        <a:bodyPr/>
        <a:lstStyle/>
        <a:p>
          <a:endParaRPr lang="ru-RU"/>
        </a:p>
      </dgm:t>
    </dgm:pt>
    <dgm:pt modelId="{35F03542-E842-46F5-83C0-4324B7D23519}">
      <dgm:prSet phldrT="[Текст]" phldr="1"/>
      <dgm:spPr/>
      <dgm:t>
        <a:bodyPr/>
        <a:lstStyle/>
        <a:p>
          <a:endParaRPr lang="ru-RU"/>
        </a:p>
      </dgm:t>
    </dgm:pt>
    <dgm:pt modelId="{7550188F-E7F7-41A1-B1E3-CB1C13C4D033}" type="parTrans" cxnId="{8BB39158-409E-4D32-8FBA-8C10F2629688}">
      <dgm:prSet/>
      <dgm:spPr/>
      <dgm:t>
        <a:bodyPr/>
        <a:lstStyle/>
        <a:p>
          <a:endParaRPr lang="ru-RU"/>
        </a:p>
      </dgm:t>
    </dgm:pt>
    <dgm:pt modelId="{011377F3-2F24-4344-AFFC-C8C2967D0130}" type="sibTrans" cxnId="{8BB39158-409E-4D32-8FBA-8C10F2629688}">
      <dgm:prSet/>
      <dgm:spPr/>
      <dgm:t>
        <a:bodyPr/>
        <a:lstStyle/>
        <a:p>
          <a:endParaRPr lang="ru-RU"/>
        </a:p>
      </dgm:t>
    </dgm:pt>
    <dgm:pt modelId="{CD1021BF-87CC-49A0-B1C4-43EBEB7243AE}">
      <dgm:prSet phldrT="[Текст]" phldr="1"/>
      <dgm:spPr/>
      <dgm:t>
        <a:bodyPr/>
        <a:lstStyle/>
        <a:p>
          <a:endParaRPr lang="ru-RU"/>
        </a:p>
      </dgm:t>
    </dgm:pt>
    <dgm:pt modelId="{3AA60946-BD11-473F-BCF7-0C58AD651D11}" type="parTrans" cxnId="{094F1603-E914-4AA1-B8C9-67B0CFDBD7C2}">
      <dgm:prSet/>
      <dgm:spPr/>
      <dgm:t>
        <a:bodyPr/>
        <a:lstStyle/>
        <a:p>
          <a:endParaRPr lang="ru-RU"/>
        </a:p>
      </dgm:t>
    </dgm:pt>
    <dgm:pt modelId="{6E554BE3-B930-4272-9418-1CB16456CE63}" type="sibTrans" cxnId="{094F1603-E914-4AA1-B8C9-67B0CFDBD7C2}">
      <dgm:prSet/>
      <dgm:spPr/>
      <dgm:t>
        <a:bodyPr/>
        <a:lstStyle/>
        <a:p>
          <a:endParaRPr lang="ru-RU"/>
        </a:p>
      </dgm:t>
    </dgm:pt>
    <dgm:pt modelId="{2CDB0B9D-3D0D-4BD5-AD23-19C8182212F0}">
      <dgm:prSet phldrT="[Текст]" phldr="1"/>
      <dgm:spPr/>
      <dgm:t>
        <a:bodyPr/>
        <a:lstStyle/>
        <a:p>
          <a:endParaRPr lang="ru-RU"/>
        </a:p>
      </dgm:t>
    </dgm:pt>
    <dgm:pt modelId="{77451890-9777-4E2E-8217-69D1E27A99F5}" type="parTrans" cxnId="{899E1A59-A5E7-4EA0-BEE2-F70140459B4C}">
      <dgm:prSet/>
      <dgm:spPr/>
      <dgm:t>
        <a:bodyPr/>
        <a:lstStyle/>
        <a:p>
          <a:endParaRPr lang="ru-RU"/>
        </a:p>
      </dgm:t>
    </dgm:pt>
    <dgm:pt modelId="{E1B076D6-53B7-4230-9DB9-B0B77FC569F9}" type="sibTrans" cxnId="{899E1A59-A5E7-4EA0-BEE2-F70140459B4C}">
      <dgm:prSet/>
      <dgm:spPr/>
      <dgm:t>
        <a:bodyPr/>
        <a:lstStyle/>
        <a:p>
          <a:endParaRPr lang="ru-RU"/>
        </a:p>
      </dgm:t>
    </dgm:pt>
    <dgm:pt modelId="{53CB3F9F-AD7A-4C1A-AD07-2CE0BCD041C3}" type="pres">
      <dgm:prSet presAssocID="{F0CE3B4A-5CE8-4C1C-A8CB-216428BB99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D7BD7-8661-4BEA-ACBB-B093AB795B7F}" type="pres">
      <dgm:prSet presAssocID="{12DF35C3-7914-410C-B59C-541F70E62E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0766C-E36C-4545-8FFB-D0739BAAB15F}" type="pres">
      <dgm:prSet presAssocID="{D3FBB3C9-E2F3-4A97-9D74-4E199393CC57}" presName="sibTrans" presStyleCnt="0"/>
      <dgm:spPr/>
    </dgm:pt>
    <dgm:pt modelId="{7B3DE226-4B15-4F9C-8581-3F2D29A780BB}" type="pres">
      <dgm:prSet presAssocID="{4757B702-A5FB-4F42-91D4-D1D34E35B2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207F-38FA-4DB5-8C7B-25E317882BAD}" type="pres">
      <dgm:prSet presAssocID="{7A57710A-755A-4C61-846C-EBC20D6C6C9C}" presName="sibTrans" presStyleCnt="0"/>
      <dgm:spPr/>
    </dgm:pt>
    <dgm:pt modelId="{CA849C24-E706-4968-8A48-CF8E84658084}" type="pres">
      <dgm:prSet presAssocID="{35F03542-E842-46F5-83C0-4324B7D235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7F4E3-9B73-4EA2-BCBA-148009699F40}" srcId="{F0CE3B4A-5CE8-4C1C-A8CB-216428BB9940}" destId="{4757B702-A5FB-4F42-91D4-D1D34E35B245}" srcOrd="1" destOrd="0" parTransId="{F0EDEA6D-FB14-4169-9EE8-F7C4AD56A6EC}" sibTransId="{7A57710A-755A-4C61-846C-EBC20D6C6C9C}"/>
    <dgm:cxn modelId="{AA8A3032-A1A4-48DB-ADF1-12C19FD2F8CF}" type="presOf" srcId="{35F03542-E842-46F5-83C0-4324B7D23519}" destId="{CA849C24-E706-4968-8A48-CF8E84658084}" srcOrd="0" destOrd="0" presId="urn:microsoft.com/office/officeart/2005/8/layout/hList6"/>
    <dgm:cxn modelId="{63BB3A02-D4F4-4F0F-B9BF-F6A22691F72A}" type="presOf" srcId="{B46F6E28-7812-4A0F-8489-75118F30F28C}" destId="{7B3DE226-4B15-4F9C-8581-3F2D29A780BB}" srcOrd="0" destOrd="2" presId="urn:microsoft.com/office/officeart/2005/8/layout/hList6"/>
    <dgm:cxn modelId="{7983AE8C-414A-4176-99FD-BDD78B6A6A43}" srcId="{4757B702-A5FB-4F42-91D4-D1D34E35B245}" destId="{B46F6E28-7812-4A0F-8489-75118F30F28C}" srcOrd="1" destOrd="0" parTransId="{7A8BD417-F406-48E2-8EBB-15D8DE921F5F}" sibTransId="{CE7D16F0-D9DC-48B6-BB3E-94513CE63F1E}"/>
    <dgm:cxn modelId="{1B6031DA-4EFB-47D9-9C58-26AFDDC12777}" type="presOf" srcId="{78E10DE4-0EF1-43FE-A999-B553F524E818}" destId="{6FCD7BD7-8661-4BEA-ACBB-B093AB795B7F}" srcOrd="0" destOrd="2" presId="urn:microsoft.com/office/officeart/2005/8/layout/hList6"/>
    <dgm:cxn modelId="{E5C80E7A-FF7D-463A-9B64-E53D8B7E219C}" srcId="{12DF35C3-7914-410C-B59C-541F70E62E5C}" destId="{21D380DD-22E6-499F-9DE7-D58D0ABE278E}" srcOrd="0" destOrd="0" parTransId="{F3E35A0D-962D-4A4A-9C3C-C10A6ACA207F}" sibTransId="{12D3B499-9E8A-431E-B06F-46EABCE84540}"/>
    <dgm:cxn modelId="{04ACFEA7-8F85-4F73-ADF7-6ED6299A419F}" srcId="{12DF35C3-7914-410C-B59C-541F70E62E5C}" destId="{78E10DE4-0EF1-43FE-A999-B553F524E818}" srcOrd="1" destOrd="0" parTransId="{1016B876-6B12-4D68-AE90-FB0A4E73FDE1}" sibTransId="{2C19ABB4-17BF-4B3D-971C-0ACF011DCE79}"/>
    <dgm:cxn modelId="{094F1603-E914-4AA1-B8C9-67B0CFDBD7C2}" srcId="{35F03542-E842-46F5-83C0-4324B7D23519}" destId="{CD1021BF-87CC-49A0-B1C4-43EBEB7243AE}" srcOrd="0" destOrd="0" parTransId="{3AA60946-BD11-473F-BCF7-0C58AD651D11}" sibTransId="{6E554BE3-B930-4272-9418-1CB16456CE63}"/>
    <dgm:cxn modelId="{0F4EBF68-24E2-4545-B36D-51E5B3296682}" type="presOf" srcId="{2CDB0B9D-3D0D-4BD5-AD23-19C8182212F0}" destId="{CA849C24-E706-4968-8A48-CF8E84658084}" srcOrd="0" destOrd="2" presId="urn:microsoft.com/office/officeart/2005/8/layout/hList6"/>
    <dgm:cxn modelId="{D5048315-E655-4F59-9D84-0543807CC33F}" srcId="{F0CE3B4A-5CE8-4C1C-A8CB-216428BB9940}" destId="{12DF35C3-7914-410C-B59C-541F70E62E5C}" srcOrd="0" destOrd="0" parTransId="{E5714B58-38B3-4743-9685-AF53DF115A48}" sibTransId="{D3FBB3C9-E2F3-4A97-9D74-4E199393CC57}"/>
    <dgm:cxn modelId="{3AD4CAEB-3545-45AE-883A-2616B9B35567}" type="presOf" srcId="{2A714820-67A6-487E-9337-576D67FEBA04}" destId="{7B3DE226-4B15-4F9C-8581-3F2D29A780BB}" srcOrd="0" destOrd="1" presId="urn:microsoft.com/office/officeart/2005/8/layout/hList6"/>
    <dgm:cxn modelId="{FB36051C-9870-4366-8148-1B9CDC57272A}" srcId="{4757B702-A5FB-4F42-91D4-D1D34E35B245}" destId="{2A714820-67A6-487E-9337-576D67FEBA04}" srcOrd="0" destOrd="0" parTransId="{518AA2DB-6497-4825-B8F1-A289700A2964}" sibTransId="{15A81A1B-7B8E-48E9-90E5-F6296E3F9A89}"/>
    <dgm:cxn modelId="{FCDF5694-F6C9-4B73-BD49-2A5C8EEA4822}" type="presOf" srcId="{12DF35C3-7914-410C-B59C-541F70E62E5C}" destId="{6FCD7BD7-8661-4BEA-ACBB-B093AB795B7F}" srcOrd="0" destOrd="0" presId="urn:microsoft.com/office/officeart/2005/8/layout/hList6"/>
    <dgm:cxn modelId="{2438F598-9934-4507-8EE1-048F1FC4D739}" type="presOf" srcId="{F0CE3B4A-5CE8-4C1C-A8CB-216428BB9940}" destId="{53CB3F9F-AD7A-4C1A-AD07-2CE0BCD041C3}" srcOrd="0" destOrd="0" presId="urn:microsoft.com/office/officeart/2005/8/layout/hList6"/>
    <dgm:cxn modelId="{379D2783-90C1-42B3-8A9B-50CBF5B72E13}" type="presOf" srcId="{21D380DD-22E6-499F-9DE7-D58D0ABE278E}" destId="{6FCD7BD7-8661-4BEA-ACBB-B093AB795B7F}" srcOrd="0" destOrd="1" presId="urn:microsoft.com/office/officeart/2005/8/layout/hList6"/>
    <dgm:cxn modelId="{E44A18A2-257D-422B-B081-74B3E39B1671}" type="presOf" srcId="{CD1021BF-87CC-49A0-B1C4-43EBEB7243AE}" destId="{CA849C24-E706-4968-8A48-CF8E84658084}" srcOrd="0" destOrd="1" presId="urn:microsoft.com/office/officeart/2005/8/layout/hList6"/>
    <dgm:cxn modelId="{899E1A59-A5E7-4EA0-BEE2-F70140459B4C}" srcId="{35F03542-E842-46F5-83C0-4324B7D23519}" destId="{2CDB0B9D-3D0D-4BD5-AD23-19C8182212F0}" srcOrd="1" destOrd="0" parTransId="{77451890-9777-4E2E-8217-69D1E27A99F5}" sibTransId="{E1B076D6-53B7-4230-9DB9-B0B77FC569F9}"/>
    <dgm:cxn modelId="{8BB39158-409E-4D32-8FBA-8C10F2629688}" srcId="{F0CE3B4A-5CE8-4C1C-A8CB-216428BB9940}" destId="{35F03542-E842-46F5-83C0-4324B7D23519}" srcOrd="2" destOrd="0" parTransId="{7550188F-E7F7-41A1-B1E3-CB1C13C4D033}" sibTransId="{011377F3-2F24-4344-AFFC-C8C2967D0130}"/>
    <dgm:cxn modelId="{CDA99A47-8C80-4A51-8069-2FD420B3538D}" type="presOf" srcId="{4757B702-A5FB-4F42-91D4-D1D34E35B245}" destId="{7B3DE226-4B15-4F9C-8581-3F2D29A780BB}" srcOrd="0" destOrd="0" presId="urn:microsoft.com/office/officeart/2005/8/layout/hList6"/>
    <dgm:cxn modelId="{52062580-20F3-45E8-B4B6-18B4CEDA77CC}" type="presParOf" srcId="{53CB3F9F-AD7A-4C1A-AD07-2CE0BCD041C3}" destId="{6FCD7BD7-8661-4BEA-ACBB-B093AB795B7F}" srcOrd="0" destOrd="0" presId="urn:microsoft.com/office/officeart/2005/8/layout/hList6"/>
    <dgm:cxn modelId="{ED60DEB1-63E4-4292-954C-AF07EF25A31E}" type="presParOf" srcId="{53CB3F9F-AD7A-4C1A-AD07-2CE0BCD041C3}" destId="{FB70766C-E36C-4545-8FFB-D0739BAAB15F}" srcOrd="1" destOrd="0" presId="urn:microsoft.com/office/officeart/2005/8/layout/hList6"/>
    <dgm:cxn modelId="{B05CAC51-9C01-4CDD-935C-2FA76388F46B}" type="presParOf" srcId="{53CB3F9F-AD7A-4C1A-AD07-2CE0BCD041C3}" destId="{7B3DE226-4B15-4F9C-8581-3F2D29A780BB}" srcOrd="2" destOrd="0" presId="urn:microsoft.com/office/officeart/2005/8/layout/hList6"/>
    <dgm:cxn modelId="{8BFCF413-6DCB-4F38-B30A-B7559221F964}" type="presParOf" srcId="{53CB3F9F-AD7A-4C1A-AD07-2CE0BCD041C3}" destId="{812B207F-38FA-4DB5-8C7B-25E317882BAD}" srcOrd="3" destOrd="0" presId="urn:microsoft.com/office/officeart/2005/8/layout/hList6"/>
    <dgm:cxn modelId="{2869BE99-DF51-42D0-988C-CA138153EBC9}" type="presParOf" srcId="{53CB3F9F-AD7A-4C1A-AD07-2CE0BCD041C3}" destId="{CA849C24-E706-4968-8A48-CF8E8465808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D1A42B-9210-430A-A834-40549F1D82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92CF300-5EE2-4C70-B700-385576BB0B11}">
      <dgm:prSet phldrT="[Текст]" phldr="1"/>
      <dgm:spPr/>
      <dgm:t>
        <a:bodyPr/>
        <a:lstStyle/>
        <a:p>
          <a:endParaRPr lang="ru-RU"/>
        </a:p>
      </dgm:t>
    </dgm:pt>
    <dgm:pt modelId="{0A2D8F68-4B7F-4E98-8737-2B182D124A1C}" type="parTrans" cxnId="{09E8447A-DFC4-4364-B340-A7787BAC0C69}">
      <dgm:prSet/>
      <dgm:spPr/>
    </dgm:pt>
    <dgm:pt modelId="{77859FF0-E277-4CBC-B4B8-8C468FA6C566}" type="sibTrans" cxnId="{09E8447A-DFC4-4364-B340-A7787BAC0C69}">
      <dgm:prSet/>
      <dgm:spPr/>
    </dgm:pt>
    <dgm:pt modelId="{A1E8501E-DBA9-472A-A95B-D3FF81C52DD5}">
      <dgm:prSet phldrT="[Текст]" phldr="1"/>
      <dgm:spPr/>
      <dgm:t>
        <a:bodyPr/>
        <a:lstStyle/>
        <a:p>
          <a:endParaRPr lang="ru-RU"/>
        </a:p>
      </dgm:t>
    </dgm:pt>
    <dgm:pt modelId="{A50F89AB-CBA0-476C-9C3D-9E6F1D2975BE}" type="parTrans" cxnId="{D88FEFB5-1882-40BA-BB57-BF6EDAF93075}">
      <dgm:prSet/>
      <dgm:spPr/>
    </dgm:pt>
    <dgm:pt modelId="{9535414A-440B-4BBB-8028-B35F4A542CE2}" type="sibTrans" cxnId="{D88FEFB5-1882-40BA-BB57-BF6EDAF93075}">
      <dgm:prSet/>
      <dgm:spPr/>
    </dgm:pt>
    <dgm:pt modelId="{AF0B43BC-FA58-4368-ADF2-34777A6522B9}">
      <dgm:prSet phldrT="[Текст]" phldr="1"/>
      <dgm:spPr/>
      <dgm:t>
        <a:bodyPr/>
        <a:lstStyle/>
        <a:p>
          <a:endParaRPr lang="ru-RU"/>
        </a:p>
      </dgm:t>
    </dgm:pt>
    <dgm:pt modelId="{D17073D2-17B6-454F-9AAB-D96676754BFF}" type="parTrans" cxnId="{2E7FDE8C-2E73-45E2-9F3E-D664B163C213}">
      <dgm:prSet/>
      <dgm:spPr/>
    </dgm:pt>
    <dgm:pt modelId="{38810E96-A700-4F40-B38F-4340C8A8B8AE}" type="sibTrans" cxnId="{2E7FDE8C-2E73-45E2-9F3E-D664B163C213}">
      <dgm:prSet/>
      <dgm:spPr/>
    </dgm:pt>
    <dgm:pt modelId="{7C2030CD-E393-48EE-B5B8-7056C08D17F1}" type="pres">
      <dgm:prSet presAssocID="{01D1A42B-9210-430A-A834-40549F1D82F1}" presName="compositeShape" presStyleCnt="0">
        <dgm:presLayoutVars>
          <dgm:chMax val="7"/>
          <dgm:dir/>
          <dgm:resizeHandles val="exact"/>
        </dgm:presLayoutVars>
      </dgm:prSet>
      <dgm:spPr/>
    </dgm:pt>
    <dgm:pt modelId="{A3DC5AB0-D953-467C-9670-EB6A1E836B6B}" type="pres">
      <dgm:prSet presAssocID="{692CF300-5EE2-4C70-B700-385576BB0B11}" presName="circ1" presStyleLbl="vennNode1" presStyleIdx="0" presStyleCnt="3"/>
      <dgm:spPr/>
      <dgm:t>
        <a:bodyPr/>
        <a:lstStyle/>
        <a:p>
          <a:endParaRPr lang="ru-RU"/>
        </a:p>
      </dgm:t>
    </dgm:pt>
    <dgm:pt modelId="{FDF54223-19E9-4396-AA02-6A1A42D4766A}" type="pres">
      <dgm:prSet presAssocID="{692CF300-5EE2-4C70-B700-385576BB0B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C9896-39A6-4D39-97F4-EF46DCE07219}" type="pres">
      <dgm:prSet presAssocID="{A1E8501E-DBA9-472A-A95B-D3FF81C52DD5}" presName="circ2" presStyleLbl="vennNode1" presStyleIdx="1" presStyleCnt="3"/>
      <dgm:spPr/>
      <dgm:t>
        <a:bodyPr/>
        <a:lstStyle/>
        <a:p>
          <a:endParaRPr lang="ru-RU"/>
        </a:p>
      </dgm:t>
    </dgm:pt>
    <dgm:pt modelId="{00FA861D-9B6F-42A8-A2A6-1CF5DD2082DC}" type="pres">
      <dgm:prSet presAssocID="{A1E8501E-DBA9-472A-A95B-D3FF81C52D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CF1EC-F436-4699-91E9-0C4276D9EE4C}" type="pres">
      <dgm:prSet presAssocID="{AF0B43BC-FA58-4368-ADF2-34777A6522B9}" presName="circ3" presStyleLbl="vennNode1" presStyleIdx="2" presStyleCnt="3"/>
      <dgm:spPr/>
      <dgm:t>
        <a:bodyPr/>
        <a:lstStyle/>
        <a:p>
          <a:endParaRPr lang="ru-RU"/>
        </a:p>
      </dgm:t>
    </dgm:pt>
    <dgm:pt modelId="{D82F4BF3-FC53-4A2F-BADD-00F825728704}" type="pres">
      <dgm:prSet presAssocID="{AF0B43BC-FA58-4368-ADF2-34777A6522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CC7AB-6C4D-4CEE-A336-065652ADC252}" type="presOf" srcId="{692CF300-5EE2-4C70-B700-385576BB0B11}" destId="{FDF54223-19E9-4396-AA02-6A1A42D4766A}" srcOrd="1" destOrd="0" presId="urn:microsoft.com/office/officeart/2005/8/layout/venn1"/>
    <dgm:cxn modelId="{D71AB2A8-A4F2-4386-8D51-3D2FA7AC323C}" type="presOf" srcId="{AF0B43BC-FA58-4368-ADF2-34777A6522B9}" destId="{662CF1EC-F436-4699-91E9-0C4276D9EE4C}" srcOrd="0" destOrd="0" presId="urn:microsoft.com/office/officeart/2005/8/layout/venn1"/>
    <dgm:cxn modelId="{0BDA0745-1198-418E-B37F-A71CC7778EEF}" type="presOf" srcId="{01D1A42B-9210-430A-A834-40549F1D82F1}" destId="{7C2030CD-E393-48EE-B5B8-7056C08D17F1}" srcOrd="0" destOrd="0" presId="urn:microsoft.com/office/officeart/2005/8/layout/venn1"/>
    <dgm:cxn modelId="{F0E8DAEE-7273-476F-84AA-8B8986856434}" type="presOf" srcId="{AF0B43BC-FA58-4368-ADF2-34777A6522B9}" destId="{D82F4BF3-FC53-4A2F-BADD-00F825728704}" srcOrd="1" destOrd="0" presId="urn:microsoft.com/office/officeart/2005/8/layout/venn1"/>
    <dgm:cxn modelId="{55AC24DC-BA78-4B8A-AB47-5C9734036451}" type="presOf" srcId="{A1E8501E-DBA9-472A-A95B-D3FF81C52DD5}" destId="{6DEC9896-39A6-4D39-97F4-EF46DCE07219}" srcOrd="0" destOrd="0" presId="urn:microsoft.com/office/officeart/2005/8/layout/venn1"/>
    <dgm:cxn modelId="{09E8447A-DFC4-4364-B340-A7787BAC0C69}" srcId="{01D1A42B-9210-430A-A834-40549F1D82F1}" destId="{692CF300-5EE2-4C70-B700-385576BB0B11}" srcOrd="0" destOrd="0" parTransId="{0A2D8F68-4B7F-4E98-8737-2B182D124A1C}" sibTransId="{77859FF0-E277-4CBC-B4B8-8C468FA6C566}"/>
    <dgm:cxn modelId="{D88FEFB5-1882-40BA-BB57-BF6EDAF93075}" srcId="{01D1A42B-9210-430A-A834-40549F1D82F1}" destId="{A1E8501E-DBA9-472A-A95B-D3FF81C52DD5}" srcOrd="1" destOrd="0" parTransId="{A50F89AB-CBA0-476C-9C3D-9E6F1D2975BE}" sibTransId="{9535414A-440B-4BBB-8028-B35F4A542CE2}"/>
    <dgm:cxn modelId="{A9400D95-9B02-46E9-890A-988C211B1A1F}" type="presOf" srcId="{A1E8501E-DBA9-472A-A95B-D3FF81C52DD5}" destId="{00FA861D-9B6F-42A8-A2A6-1CF5DD2082DC}" srcOrd="1" destOrd="0" presId="urn:microsoft.com/office/officeart/2005/8/layout/venn1"/>
    <dgm:cxn modelId="{2E7FDE8C-2E73-45E2-9F3E-D664B163C213}" srcId="{01D1A42B-9210-430A-A834-40549F1D82F1}" destId="{AF0B43BC-FA58-4368-ADF2-34777A6522B9}" srcOrd="2" destOrd="0" parTransId="{D17073D2-17B6-454F-9AAB-D96676754BFF}" sibTransId="{38810E96-A700-4F40-B38F-4340C8A8B8AE}"/>
    <dgm:cxn modelId="{8393BF83-F867-4A5A-A34B-DA05E3A97233}" type="presOf" srcId="{692CF300-5EE2-4C70-B700-385576BB0B11}" destId="{A3DC5AB0-D953-467C-9670-EB6A1E836B6B}" srcOrd="0" destOrd="0" presId="urn:microsoft.com/office/officeart/2005/8/layout/venn1"/>
    <dgm:cxn modelId="{1DB307F4-8943-467A-AB82-24B8626D288B}" type="presParOf" srcId="{7C2030CD-E393-48EE-B5B8-7056C08D17F1}" destId="{A3DC5AB0-D953-467C-9670-EB6A1E836B6B}" srcOrd="0" destOrd="0" presId="urn:microsoft.com/office/officeart/2005/8/layout/venn1"/>
    <dgm:cxn modelId="{B160196D-C024-4F4B-A158-D5361F290C9D}" type="presParOf" srcId="{7C2030CD-E393-48EE-B5B8-7056C08D17F1}" destId="{FDF54223-19E9-4396-AA02-6A1A42D4766A}" srcOrd="1" destOrd="0" presId="urn:microsoft.com/office/officeart/2005/8/layout/venn1"/>
    <dgm:cxn modelId="{B69A5144-D7D6-4F6B-AA87-4F8957AA7BA1}" type="presParOf" srcId="{7C2030CD-E393-48EE-B5B8-7056C08D17F1}" destId="{6DEC9896-39A6-4D39-97F4-EF46DCE07219}" srcOrd="2" destOrd="0" presId="urn:microsoft.com/office/officeart/2005/8/layout/venn1"/>
    <dgm:cxn modelId="{5BA1F94A-9EA7-4196-A513-A15BA4EDF518}" type="presParOf" srcId="{7C2030CD-E393-48EE-B5B8-7056C08D17F1}" destId="{00FA861D-9B6F-42A8-A2A6-1CF5DD2082DC}" srcOrd="3" destOrd="0" presId="urn:microsoft.com/office/officeart/2005/8/layout/venn1"/>
    <dgm:cxn modelId="{E5D387A0-D123-4315-8962-84DD5DEB8A64}" type="presParOf" srcId="{7C2030CD-E393-48EE-B5B8-7056C08D17F1}" destId="{662CF1EC-F436-4699-91E9-0C4276D9EE4C}" srcOrd="4" destOrd="0" presId="urn:microsoft.com/office/officeart/2005/8/layout/venn1"/>
    <dgm:cxn modelId="{B6D4C719-4EB6-48B1-985B-7550508A5636}" type="presParOf" srcId="{7C2030CD-E393-48EE-B5B8-7056C08D17F1}" destId="{D82F4BF3-FC53-4A2F-BADD-00F8257287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F267FB-B33D-4D35-A282-A0A31CF36E1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803E6F-1A6E-4952-ACBE-B317A52D5186}">
      <dgm:prSet phldrT="[Текст]"/>
      <dgm:spPr>
        <a:ln w="127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Регулятивные УУД</a:t>
          </a:r>
          <a:endParaRPr lang="ru-RU" b="1" dirty="0"/>
        </a:p>
      </dgm:t>
    </dgm:pt>
    <dgm:pt modelId="{D0280001-4288-472A-9129-411E66DAB8D0}" type="parTrans" cxnId="{A6551FF9-6A0A-4FD9-BB2F-D6547A05D1FA}">
      <dgm:prSet/>
      <dgm:spPr/>
      <dgm:t>
        <a:bodyPr/>
        <a:lstStyle/>
        <a:p>
          <a:endParaRPr lang="ru-RU"/>
        </a:p>
      </dgm:t>
    </dgm:pt>
    <dgm:pt modelId="{8ED7B6AA-6002-487D-94F4-896FA013D75C}" type="sibTrans" cxnId="{A6551FF9-6A0A-4FD9-BB2F-D6547A05D1FA}">
      <dgm:prSet/>
      <dgm:spPr/>
      <dgm:t>
        <a:bodyPr/>
        <a:lstStyle/>
        <a:p>
          <a:endParaRPr lang="ru-RU"/>
        </a:p>
      </dgm:t>
    </dgm:pt>
    <dgm:pt modelId="{9982F04F-CAF5-45F9-8A7C-C7557E4BAE29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управление своей деятельностью; </a:t>
          </a:r>
          <a:endParaRPr lang="ru-RU" dirty="0">
            <a:latin typeface="+mn-lt"/>
          </a:endParaRPr>
        </a:p>
      </dgm:t>
    </dgm:pt>
    <dgm:pt modelId="{61ED43D7-6FE0-491A-86B5-82F8B161697A}" type="parTrans" cxnId="{F0512A4B-514D-4C07-A4FC-B1508BD8CE99}">
      <dgm:prSet/>
      <dgm:spPr/>
      <dgm:t>
        <a:bodyPr/>
        <a:lstStyle/>
        <a:p>
          <a:endParaRPr lang="ru-RU"/>
        </a:p>
      </dgm:t>
    </dgm:pt>
    <dgm:pt modelId="{F05181D6-92B3-42A8-AE4C-FC69B1851E7E}" type="sibTrans" cxnId="{F0512A4B-514D-4C07-A4FC-B1508BD8CE99}">
      <dgm:prSet/>
      <dgm:spPr/>
      <dgm:t>
        <a:bodyPr/>
        <a:lstStyle/>
        <a:p>
          <a:endParaRPr lang="ru-RU"/>
        </a:p>
      </dgm:t>
    </dgm:pt>
    <dgm:pt modelId="{5C672DA3-9355-476E-B84C-7021D205ED8D}">
      <dgm:prSet phldrT="[Текст]"/>
      <dgm:spPr>
        <a:ln w="127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Коммуникативные УУД</a:t>
          </a:r>
          <a:endParaRPr lang="ru-RU" b="1" dirty="0"/>
        </a:p>
      </dgm:t>
    </dgm:pt>
    <dgm:pt modelId="{B2B83D25-4180-4580-A49D-056749AC4870}" type="parTrans" cxnId="{12110E43-6DAF-48CF-BDCF-0BA2E92C8D9F}">
      <dgm:prSet/>
      <dgm:spPr/>
      <dgm:t>
        <a:bodyPr/>
        <a:lstStyle/>
        <a:p>
          <a:endParaRPr lang="ru-RU"/>
        </a:p>
      </dgm:t>
    </dgm:pt>
    <dgm:pt modelId="{E7F8447C-B1AB-49D5-BA27-C74D8928C8ED}" type="sibTrans" cxnId="{12110E43-6DAF-48CF-BDCF-0BA2E92C8D9F}">
      <dgm:prSet/>
      <dgm:spPr/>
      <dgm:t>
        <a:bodyPr/>
        <a:lstStyle/>
        <a:p>
          <a:endParaRPr lang="ru-RU"/>
        </a:p>
      </dgm:t>
    </dgm:pt>
    <dgm:pt modelId="{C79035BA-F8F7-4F9D-AA78-E772201A590C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речевая деятельность;</a:t>
          </a:r>
          <a:endParaRPr lang="ru-RU" dirty="0">
            <a:latin typeface="+mn-lt"/>
          </a:endParaRPr>
        </a:p>
      </dgm:t>
    </dgm:pt>
    <dgm:pt modelId="{42634912-A296-4117-8FF8-D75D51D3E30C}" type="parTrans" cxnId="{AC48D208-14AD-4045-B4CA-6F18DA6B3512}">
      <dgm:prSet/>
      <dgm:spPr/>
      <dgm:t>
        <a:bodyPr/>
        <a:lstStyle/>
        <a:p>
          <a:endParaRPr lang="ru-RU"/>
        </a:p>
      </dgm:t>
    </dgm:pt>
    <dgm:pt modelId="{E2E3134E-EBA2-41A2-BFD2-A97970067652}" type="sibTrans" cxnId="{AC48D208-14AD-4045-B4CA-6F18DA6B3512}">
      <dgm:prSet/>
      <dgm:spPr/>
      <dgm:t>
        <a:bodyPr/>
        <a:lstStyle/>
        <a:p>
          <a:endParaRPr lang="ru-RU"/>
        </a:p>
      </dgm:t>
    </dgm:pt>
    <dgm:pt modelId="{3DE8E2F4-33A1-415C-B683-94DF19F6643B}">
      <dgm:prSet phldrT="[Текст]"/>
      <dgm:spPr>
        <a:ln w="127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Познавательные УУД</a:t>
          </a:r>
          <a:endParaRPr lang="ru-RU" b="1" dirty="0"/>
        </a:p>
      </dgm:t>
    </dgm:pt>
    <dgm:pt modelId="{4AD76343-789B-466C-BE59-4DC93CA58980}" type="parTrans" cxnId="{F233AFDD-1BDB-4CDD-B1AF-06C7BCEE0F55}">
      <dgm:prSet/>
      <dgm:spPr/>
      <dgm:t>
        <a:bodyPr/>
        <a:lstStyle/>
        <a:p>
          <a:endParaRPr lang="ru-RU"/>
        </a:p>
      </dgm:t>
    </dgm:pt>
    <dgm:pt modelId="{7193BC3D-FDF7-4BF4-9CB3-0FE9FCAEE513}" type="sibTrans" cxnId="{F233AFDD-1BDB-4CDD-B1AF-06C7BCEE0F55}">
      <dgm:prSet/>
      <dgm:spPr/>
      <dgm:t>
        <a:bodyPr/>
        <a:lstStyle/>
        <a:p>
          <a:endParaRPr lang="ru-RU"/>
        </a:p>
      </dgm:t>
    </dgm:pt>
    <dgm:pt modelId="{9A3BAA7D-424C-4DAA-84C6-A91753F3DDD8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работа с информацией;</a:t>
          </a:r>
          <a:endParaRPr lang="ru-RU" dirty="0">
            <a:latin typeface="+mn-lt"/>
          </a:endParaRPr>
        </a:p>
      </dgm:t>
    </dgm:pt>
    <dgm:pt modelId="{4A9D5056-959D-44BA-B55A-0B1BDCDF7DCE}" type="parTrans" cxnId="{D449DB0F-8D2A-497E-8F9F-A46B3264861C}">
      <dgm:prSet/>
      <dgm:spPr/>
      <dgm:t>
        <a:bodyPr/>
        <a:lstStyle/>
        <a:p>
          <a:endParaRPr lang="ru-RU"/>
        </a:p>
      </dgm:t>
    </dgm:pt>
    <dgm:pt modelId="{4093DD3A-3265-4764-9371-D3C0EA2F4F1D}" type="sibTrans" cxnId="{D449DB0F-8D2A-497E-8F9F-A46B3264861C}">
      <dgm:prSet/>
      <dgm:spPr/>
      <dgm:t>
        <a:bodyPr/>
        <a:lstStyle/>
        <a:p>
          <a:endParaRPr lang="ru-RU"/>
        </a:p>
      </dgm:t>
    </dgm:pt>
    <dgm:pt modelId="{2768234F-4904-4C9E-9197-1E0EE655090E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контроль и коррекция; </a:t>
          </a:r>
          <a:endParaRPr lang="ru-RU" dirty="0">
            <a:latin typeface="+mn-lt"/>
          </a:endParaRPr>
        </a:p>
      </dgm:t>
    </dgm:pt>
    <dgm:pt modelId="{0F439993-1477-4048-A5CC-3F0FA35BA344}" type="parTrans" cxnId="{B6DFC78A-ACB6-48D7-9ABE-B691C156B7B0}">
      <dgm:prSet/>
      <dgm:spPr/>
      <dgm:t>
        <a:bodyPr/>
        <a:lstStyle/>
        <a:p>
          <a:endParaRPr lang="ru-RU"/>
        </a:p>
      </dgm:t>
    </dgm:pt>
    <dgm:pt modelId="{154DD890-5C16-438E-BD9C-CB843F4B5176}" type="sibTrans" cxnId="{B6DFC78A-ACB6-48D7-9ABE-B691C156B7B0}">
      <dgm:prSet/>
      <dgm:spPr/>
      <dgm:t>
        <a:bodyPr/>
        <a:lstStyle/>
        <a:p>
          <a:endParaRPr lang="ru-RU"/>
        </a:p>
      </dgm:t>
    </dgm:pt>
    <dgm:pt modelId="{160940E3-4D1E-426A-A53A-72B0A940C9BA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mtClean="0">
              <a:latin typeface="+mn-lt"/>
              <a:ea typeface="Calibri" pitchFamily="34" charset="0"/>
              <a:cs typeface="Times New Roman" pitchFamily="18" charset="0"/>
            </a:rPr>
            <a:t>инициативность </a:t>
          </a:r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и самостоятельность</a:t>
          </a:r>
          <a:endParaRPr lang="ru-RU" dirty="0">
            <a:latin typeface="+mn-lt"/>
          </a:endParaRPr>
        </a:p>
      </dgm:t>
    </dgm:pt>
    <dgm:pt modelId="{E08125EB-A54D-4AB5-AE8A-9DDF00F11D8F}" type="parTrans" cxnId="{1BEDC44A-204A-46AF-98C6-BDB3B2F4FEEE}">
      <dgm:prSet/>
      <dgm:spPr/>
      <dgm:t>
        <a:bodyPr/>
        <a:lstStyle/>
        <a:p>
          <a:endParaRPr lang="ru-RU"/>
        </a:p>
      </dgm:t>
    </dgm:pt>
    <dgm:pt modelId="{6FDC1BB1-EE05-4CCD-BD9A-0E2AA0F0B8E2}" type="sibTrans" cxnId="{1BEDC44A-204A-46AF-98C6-BDB3B2F4FEEE}">
      <dgm:prSet/>
      <dgm:spPr/>
      <dgm:t>
        <a:bodyPr/>
        <a:lstStyle/>
        <a:p>
          <a:endParaRPr lang="ru-RU"/>
        </a:p>
      </dgm:t>
    </dgm:pt>
    <dgm:pt modelId="{E548EA1B-B412-4382-AB42-1999672DB781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навыки сотрудничества</a:t>
          </a:r>
          <a:endParaRPr lang="ru-RU" dirty="0">
            <a:latin typeface="+mn-lt"/>
          </a:endParaRPr>
        </a:p>
      </dgm:t>
    </dgm:pt>
    <dgm:pt modelId="{9AD2FFAA-8660-46B8-AC13-CA7C9D2AADC1}" type="parTrans" cxnId="{AF012B2F-9070-4C0F-8EBE-AB9D36217DDD}">
      <dgm:prSet/>
      <dgm:spPr/>
      <dgm:t>
        <a:bodyPr/>
        <a:lstStyle/>
        <a:p>
          <a:endParaRPr lang="ru-RU"/>
        </a:p>
      </dgm:t>
    </dgm:pt>
    <dgm:pt modelId="{419793DD-80B3-4A7C-804A-3D47904323C8}" type="sibTrans" cxnId="{AF012B2F-9070-4C0F-8EBE-AB9D36217DDD}">
      <dgm:prSet/>
      <dgm:spPr/>
      <dgm:t>
        <a:bodyPr/>
        <a:lstStyle/>
        <a:p>
          <a:endParaRPr lang="ru-RU"/>
        </a:p>
      </dgm:t>
    </dgm:pt>
    <dgm:pt modelId="{7CBC8FFC-682C-49CB-93F1-52D3E3E323D6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работа с учебными моделями;</a:t>
          </a:r>
          <a:endParaRPr lang="ru-RU" dirty="0">
            <a:latin typeface="+mn-lt"/>
          </a:endParaRPr>
        </a:p>
      </dgm:t>
    </dgm:pt>
    <dgm:pt modelId="{C5624CBF-44FD-463D-A21F-3FE0A6253A4D}" type="parTrans" cxnId="{73E55C99-5820-4A28-8550-B0C21104F29E}">
      <dgm:prSet/>
      <dgm:spPr/>
      <dgm:t>
        <a:bodyPr/>
        <a:lstStyle/>
        <a:p>
          <a:endParaRPr lang="ru-RU"/>
        </a:p>
      </dgm:t>
    </dgm:pt>
    <dgm:pt modelId="{3386A919-FF58-4459-BAED-8C171D0235F7}" type="sibTrans" cxnId="{73E55C99-5820-4A28-8550-B0C21104F29E}">
      <dgm:prSet/>
      <dgm:spPr/>
      <dgm:t>
        <a:bodyPr/>
        <a:lstStyle/>
        <a:p>
          <a:endParaRPr lang="ru-RU"/>
        </a:p>
      </dgm:t>
    </dgm:pt>
    <dgm:pt modelId="{49076E47-8B67-44F8-81A8-8E11B72D4A7F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использование знако-символических средств, общих схем решения; </a:t>
          </a:r>
          <a:endParaRPr lang="ru-RU" dirty="0">
            <a:latin typeface="+mn-lt"/>
          </a:endParaRPr>
        </a:p>
      </dgm:t>
    </dgm:pt>
    <dgm:pt modelId="{9C4C8559-CFB3-4B42-9225-AAA1E6736C7D}" type="parTrans" cxnId="{7F6C418F-D3A7-4499-A181-959B7C7CE73B}">
      <dgm:prSet/>
      <dgm:spPr/>
      <dgm:t>
        <a:bodyPr/>
        <a:lstStyle/>
        <a:p>
          <a:endParaRPr lang="ru-RU"/>
        </a:p>
      </dgm:t>
    </dgm:pt>
    <dgm:pt modelId="{C93FD682-6247-4E8E-893F-9ED5A4C2942A}" type="sibTrans" cxnId="{7F6C418F-D3A7-4499-A181-959B7C7CE73B}">
      <dgm:prSet/>
      <dgm:spPr/>
      <dgm:t>
        <a:bodyPr/>
        <a:lstStyle/>
        <a:p>
          <a:endParaRPr lang="ru-RU"/>
        </a:p>
      </dgm:t>
    </dgm:pt>
    <dgm:pt modelId="{0C9C3756-F32F-42E2-ADE5-DBA1DF65E09A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выполнение логических операций, сравнения,  анализа, обобщения, классификации; </a:t>
          </a:r>
          <a:endParaRPr lang="ru-RU" dirty="0">
            <a:latin typeface="+mn-lt"/>
          </a:endParaRPr>
        </a:p>
      </dgm:t>
    </dgm:pt>
    <dgm:pt modelId="{4A8812F5-BFCF-466A-A323-322D23A729CC}" type="parTrans" cxnId="{749BEFD3-CE66-47B2-9B69-F4510848046A}">
      <dgm:prSet/>
      <dgm:spPr/>
      <dgm:t>
        <a:bodyPr/>
        <a:lstStyle/>
        <a:p>
          <a:endParaRPr lang="ru-RU"/>
        </a:p>
      </dgm:t>
    </dgm:pt>
    <dgm:pt modelId="{D88FC3C0-7B9C-46ED-AA9F-7884DE31C17B}" type="sibTrans" cxnId="{749BEFD3-CE66-47B2-9B69-F4510848046A}">
      <dgm:prSet/>
      <dgm:spPr/>
      <dgm:t>
        <a:bodyPr/>
        <a:lstStyle/>
        <a:p>
          <a:endParaRPr lang="ru-RU"/>
        </a:p>
      </dgm:t>
    </dgm:pt>
    <dgm:pt modelId="{B29495C6-3384-43FB-85DC-73B94F063CC2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>
              <a:latin typeface="+mn-lt"/>
              <a:ea typeface="Calibri" pitchFamily="34" charset="0"/>
              <a:cs typeface="Times New Roman" pitchFamily="18" charset="0"/>
            </a:rPr>
            <a:t>установления аналогий</a:t>
          </a:r>
          <a:endParaRPr lang="ru-RU" dirty="0">
            <a:latin typeface="+mn-lt"/>
          </a:endParaRPr>
        </a:p>
      </dgm:t>
    </dgm:pt>
    <dgm:pt modelId="{D8AED781-34B2-4C47-83FA-CDB0EF081DEA}" type="parTrans" cxnId="{71168411-324C-4060-AF95-8FEFE1B8D515}">
      <dgm:prSet/>
      <dgm:spPr/>
      <dgm:t>
        <a:bodyPr/>
        <a:lstStyle/>
        <a:p>
          <a:endParaRPr lang="ru-RU"/>
        </a:p>
      </dgm:t>
    </dgm:pt>
    <dgm:pt modelId="{2F73D4DD-E462-4E9F-AF3B-CF6DE493ECA3}" type="sibTrans" cxnId="{71168411-324C-4060-AF95-8FEFE1B8D515}">
      <dgm:prSet/>
      <dgm:spPr/>
      <dgm:t>
        <a:bodyPr/>
        <a:lstStyle/>
        <a:p>
          <a:endParaRPr lang="ru-RU"/>
        </a:p>
      </dgm:t>
    </dgm:pt>
    <dgm:pt modelId="{5A3D455A-8A61-4379-A439-C3AFE27C5447}" type="pres">
      <dgm:prSet presAssocID="{DAF267FB-B33D-4D35-A282-A0A31CF36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5DDD6-6D26-4CA7-9A15-017835849301}" type="pres">
      <dgm:prSet presAssocID="{FD803E6F-1A6E-4952-ACBE-B317A52D5186}" presName="composite" presStyleCnt="0"/>
      <dgm:spPr/>
    </dgm:pt>
    <dgm:pt modelId="{21066C57-8945-4151-A792-AE1B41CFA3CB}" type="pres">
      <dgm:prSet presAssocID="{FD803E6F-1A6E-4952-ACBE-B317A52D51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A502A-B5CF-42DA-9631-A0158E0EE06E}" type="pres">
      <dgm:prSet presAssocID="{FD803E6F-1A6E-4952-ACBE-B317A52D518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A12E-C25B-430B-B07F-088CA9E8ADBC}" type="pres">
      <dgm:prSet presAssocID="{8ED7B6AA-6002-487D-94F4-896FA013D75C}" presName="space" presStyleCnt="0"/>
      <dgm:spPr/>
    </dgm:pt>
    <dgm:pt modelId="{7AE97DBD-3B8A-40C1-83D2-9D90055A0295}" type="pres">
      <dgm:prSet presAssocID="{5C672DA3-9355-476E-B84C-7021D205ED8D}" presName="composite" presStyleCnt="0"/>
      <dgm:spPr/>
    </dgm:pt>
    <dgm:pt modelId="{F8D9F624-612D-4EEF-8909-5649574FCD0C}" type="pres">
      <dgm:prSet presAssocID="{5C672DA3-9355-476E-B84C-7021D205ED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B4260-C9F0-4CB6-A161-E5F570FE57A2}" type="pres">
      <dgm:prSet presAssocID="{5C672DA3-9355-476E-B84C-7021D205ED8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BB43E-DB6D-4479-B452-C61B75103424}" type="pres">
      <dgm:prSet presAssocID="{E7F8447C-B1AB-49D5-BA27-C74D8928C8ED}" presName="space" presStyleCnt="0"/>
      <dgm:spPr/>
    </dgm:pt>
    <dgm:pt modelId="{9D7D80A5-C2EA-4560-8274-68179E2DA107}" type="pres">
      <dgm:prSet presAssocID="{3DE8E2F4-33A1-415C-B683-94DF19F6643B}" presName="composite" presStyleCnt="0"/>
      <dgm:spPr/>
    </dgm:pt>
    <dgm:pt modelId="{37118B85-EBF4-49EE-8F7A-C745E2485ADC}" type="pres">
      <dgm:prSet presAssocID="{3DE8E2F4-33A1-415C-B683-94DF19F664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FCE1E-787E-405A-8F6D-121B9A9AE7EA}" type="pres">
      <dgm:prSet presAssocID="{3DE8E2F4-33A1-415C-B683-94DF19F6643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8D208-14AD-4045-B4CA-6F18DA6B3512}" srcId="{5C672DA3-9355-476E-B84C-7021D205ED8D}" destId="{C79035BA-F8F7-4F9D-AA78-E772201A590C}" srcOrd="0" destOrd="0" parTransId="{42634912-A296-4117-8FF8-D75D51D3E30C}" sibTransId="{E2E3134E-EBA2-41A2-BFD2-A97970067652}"/>
    <dgm:cxn modelId="{1BEDC44A-204A-46AF-98C6-BDB3B2F4FEEE}" srcId="{FD803E6F-1A6E-4952-ACBE-B317A52D5186}" destId="{160940E3-4D1E-426A-A53A-72B0A940C9BA}" srcOrd="2" destOrd="0" parTransId="{E08125EB-A54D-4AB5-AE8A-9DDF00F11D8F}" sibTransId="{6FDC1BB1-EE05-4CCD-BD9A-0E2AA0F0B8E2}"/>
    <dgm:cxn modelId="{F0512A4B-514D-4C07-A4FC-B1508BD8CE99}" srcId="{FD803E6F-1A6E-4952-ACBE-B317A52D5186}" destId="{9982F04F-CAF5-45F9-8A7C-C7557E4BAE29}" srcOrd="0" destOrd="0" parTransId="{61ED43D7-6FE0-491A-86B5-82F8B161697A}" sibTransId="{F05181D6-92B3-42A8-AE4C-FC69B1851E7E}"/>
    <dgm:cxn modelId="{54BA8897-B1AA-4D84-B0E3-1212B2068FA6}" type="presOf" srcId="{C79035BA-F8F7-4F9D-AA78-E772201A590C}" destId="{BE7B4260-C9F0-4CB6-A161-E5F570FE57A2}" srcOrd="0" destOrd="0" presId="urn:microsoft.com/office/officeart/2005/8/layout/hList1"/>
    <dgm:cxn modelId="{56664B44-90DC-47C1-9F25-D93B5138B987}" type="presOf" srcId="{160940E3-4D1E-426A-A53A-72B0A940C9BA}" destId="{DBCA502A-B5CF-42DA-9631-A0158E0EE06E}" srcOrd="0" destOrd="2" presId="urn:microsoft.com/office/officeart/2005/8/layout/hList1"/>
    <dgm:cxn modelId="{7F6C418F-D3A7-4499-A181-959B7C7CE73B}" srcId="{3DE8E2F4-33A1-415C-B683-94DF19F6643B}" destId="{49076E47-8B67-44F8-81A8-8E11B72D4A7F}" srcOrd="2" destOrd="0" parTransId="{9C4C8559-CFB3-4B42-9225-AAA1E6736C7D}" sibTransId="{C93FD682-6247-4E8E-893F-9ED5A4C2942A}"/>
    <dgm:cxn modelId="{6D5ECAD7-3CBC-4B06-ACD4-9FA992D43CA6}" type="presOf" srcId="{0C9C3756-F32F-42E2-ADE5-DBA1DF65E09A}" destId="{116FCE1E-787E-405A-8F6D-121B9A9AE7EA}" srcOrd="0" destOrd="3" presId="urn:microsoft.com/office/officeart/2005/8/layout/hList1"/>
    <dgm:cxn modelId="{D17C1398-5E37-46CC-B483-BABD4E128A48}" type="presOf" srcId="{9982F04F-CAF5-45F9-8A7C-C7557E4BAE29}" destId="{DBCA502A-B5CF-42DA-9631-A0158E0EE06E}" srcOrd="0" destOrd="0" presId="urn:microsoft.com/office/officeart/2005/8/layout/hList1"/>
    <dgm:cxn modelId="{71168411-324C-4060-AF95-8FEFE1B8D515}" srcId="{3DE8E2F4-33A1-415C-B683-94DF19F6643B}" destId="{B29495C6-3384-43FB-85DC-73B94F063CC2}" srcOrd="4" destOrd="0" parTransId="{D8AED781-34B2-4C47-83FA-CDB0EF081DEA}" sibTransId="{2F73D4DD-E462-4E9F-AF3B-CF6DE493ECA3}"/>
    <dgm:cxn modelId="{AF012B2F-9070-4C0F-8EBE-AB9D36217DDD}" srcId="{5C672DA3-9355-476E-B84C-7021D205ED8D}" destId="{E548EA1B-B412-4382-AB42-1999672DB781}" srcOrd="1" destOrd="0" parTransId="{9AD2FFAA-8660-46B8-AC13-CA7C9D2AADC1}" sibTransId="{419793DD-80B3-4A7C-804A-3D47904323C8}"/>
    <dgm:cxn modelId="{C9519460-53A7-4C86-A72D-6E3E234B6E36}" type="presOf" srcId="{3DE8E2F4-33A1-415C-B683-94DF19F6643B}" destId="{37118B85-EBF4-49EE-8F7A-C745E2485ADC}" srcOrd="0" destOrd="0" presId="urn:microsoft.com/office/officeart/2005/8/layout/hList1"/>
    <dgm:cxn modelId="{9B0C96D3-DB3C-442D-ACC1-51117929035F}" type="presOf" srcId="{5C672DA3-9355-476E-B84C-7021D205ED8D}" destId="{F8D9F624-612D-4EEF-8909-5649574FCD0C}" srcOrd="0" destOrd="0" presId="urn:microsoft.com/office/officeart/2005/8/layout/hList1"/>
    <dgm:cxn modelId="{12110E43-6DAF-48CF-BDCF-0BA2E92C8D9F}" srcId="{DAF267FB-B33D-4D35-A282-A0A31CF36E11}" destId="{5C672DA3-9355-476E-B84C-7021D205ED8D}" srcOrd="1" destOrd="0" parTransId="{B2B83D25-4180-4580-A49D-056749AC4870}" sibTransId="{E7F8447C-B1AB-49D5-BA27-C74D8928C8ED}"/>
    <dgm:cxn modelId="{D449DB0F-8D2A-497E-8F9F-A46B3264861C}" srcId="{3DE8E2F4-33A1-415C-B683-94DF19F6643B}" destId="{9A3BAA7D-424C-4DAA-84C6-A91753F3DDD8}" srcOrd="0" destOrd="0" parTransId="{4A9D5056-959D-44BA-B55A-0B1BDCDF7DCE}" sibTransId="{4093DD3A-3265-4764-9371-D3C0EA2F4F1D}"/>
    <dgm:cxn modelId="{DA662598-95E7-4290-96FF-5F4FA36D5EF3}" type="presOf" srcId="{2768234F-4904-4C9E-9197-1E0EE655090E}" destId="{DBCA502A-B5CF-42DA-9631-A0158E0EE06E}" srcOrd="0" destOrd="1" presId="urn:microsoft.com/office/officeart/2005/8/layout/hList1"/>
    <dgm:cxn modelId="{C49939A5-A895-49FE-B7FD-D6066B24ED2E}" type="presOf" srcId="{9A3BAA7D-424C-4DAA-84C6-A91753F3DDD8}" destId="{116FCE1E-787E-405A-8F6D-121B9A9AE7EA}" srcOrd="0" destOrd="0" presId="urn:microsoft.com/office/officeart/2005/8/layout/hList1"/>
    <dgm:cxn modelId="{307377DB-BBE1-48F9-9DAC-97E770D4D1A7}" type="presOf" srcId="{E548EA1B-B412-4382-AB42-1999672DB781}" destId="{BE7B4260-C9F0-4CB6-A161-E5F570FE57A2}" srcOrd="0" destOrd="1" presId="urn:microsoft.com/office/officeart/2005/8/layout/hList1"/>
    <dgm:cxn modelId="{73E55C99-5820-4A28-8550-B0C21104F29E}" srcId="{3DE8E2F4-33A1-415C-B683-94DF19F6643B}" destId="{7CBC8FFC-682C-49CB-93F1-52D3E3E323D6}" srcOrd="1" destOrd="0" parTransId="{C5624CBF-44FD-463D-A21F-3FE0A6253A4D}" sibTransId="{3386A919-FF58-4459-BAED-8C171D0235F7}"/>
    <dgm:cxn modelId="{6C56E9C9-5C39-407B-955B-45D25BA4647F}" type="presOf" srcId="{49076E47-8B67-44F8-81A8-8E11B72D4A7F}" destId="{116FCE1E-787E-405A-8F6D-121B9A9AE7EA}" srcOrd="0" destOrd="2" presId="urn:microsoft.com/office/officeart/2005/8/layout/hList1"/>
    <dgm:cxn modelId="{019E26C0-BB4A-44C2-A0A0-2AB3CCF942F2}" type="presOf" srcId="{FD803E6F-1A6E-4952-ACBE-B317A52D5186}" destId="{21066C57-8945-4151-A792-AE1B41CFA3CB}" srcOrd="0" destOrd="0" presId="urn:microsoft.com/office/officeart/2005/8/layout/hList1"/>
    <dgm:cxn modelId="{A6551FF9-6A0A-4FD9-BB2F-D6547A05D1FA}" srcId="{DAF267FB-B33D-4D35-A282-A0A31CF36E11}" destId="{FD803E6F-1A6E-4952-ACBE-B317A52D5186}" srcOrd="0" destOrd="0" parTransId="{D0280001-4288-472A-9129-411E66DAB8D0}" sibTransId="{8ED7B6AA-6002-487D-94F4-896FA013D75C}"/>
    <dgm:cxn modelId="{3133EBF2-2B04-40B8-A0E2-B2521070252E}" type="presOf" srcId="{B29495C6-3384-43FB-85DC-73B94F063CC2}" destId="{116FCE1E-787E-405A-8F6D-121B9A9AE7EA}" srcOrd="0" destOrd="4" presId="urn:microsoft.com/office/officeart/2005/8/layout/hList1"/>
    <dgm:cxn modelId="{01EC5E9C-0CEE-4609-B8EA-086715340F2A}" type="presOf" srcId="{7CBC8FFC-682C-49CB-93F1-52D3E3E323D6}" destId="{116FCE1E-787E-405A-8F6D-121B9A9AE7EA}" srcOrd="0" destOrd="1" presId="urn:microsoft.com/office/officeart/2005/8/layout/hList1"/>
    <dgm:cxn modelId="{749BEFD3-CE66-47B2-9B69-F4510848046A}" srcId="{3DE8E2F4-33A1-415C-B683-94DF19F6643B}" destId="{0C9C3756-F32F-42E2-ADE5-DBA1DF65E09A}" srcOrd="3" destOrd="0" parTransId="{4A8812F5-BFCF-466A-A323-322D23A729CC}" sibTransId="{D88FC3C0-7B9C-46ED-AA9F-7884DE31C17B}"/>
    <dgm:cxn modelId="{B6DFC78A-ACB6-48D7-9ABE-B691C156B7B0}" srcId="{FD803E6F-1A6E-4952-ACBE-B317A52D5186}" destId="{2768234F-4904-4C9E-9197-1E0EE655090E}" srcOrd="1" destOrd="0" parTransId="{0F439993-1477-4048-A5CC-3F0FA35BA344}" sibTransId="{154DD890-5C16-438E-BD9C-CB843F4B5176}"/>
    <dgm:cxn modelId="{F233AFDD-1BDB-4CDD-B1AF-06C7BCEE0F55}" srcId="{DAF267FB-B33D-4D35-A282-A0A31CF36E11}" destId="{3DE8E2F4-33A1-415C-B683-94DF19F6643B}" srcOrd="2" destOrd="0" parTransId="{4AD76343-789B-466C-BE59-4DC93CA58980}" sibTransId="{7193BC3D-FDF7-4BF4-9CB3-0FE9FCAEE513}"/>
    <dgm:cxn modelId="{E890CEA1-9728-447C-B060-DAEFF350B568}" type="presOf" srcId="{DAF267FB-B33D-4D35-A282-A0A31CF36E11}" destId="{5A3D455A-8A61-4379-A439-C3AFE27C5447}" srcOrd="0" destOrd="0" presId="urn:microsoft.com/office/officeart/2005/8/layout/hList1"/>
    <dgm:cxn modelId="{E8A08A41-8870-4BB3-81D6-D9296E3B6F0E}" type="presParOf" srcId="{5A3D455A-8A61-4379-A439-C3AFE27C5447}" destId="{42E5DDD6-6D26-4CA7-9A15-017835849301}" srcOrd="0" destOrd="0" presId="urn:microsoft.com/office/officeart/2005/8/layout/hList1"/>
    <dgm:cxn modelId="{07AF6941-02AD-4840-B037-34D4B9C49EE4}" type="presParOf" srcId="{42E5DDD6-6D26-4CA7-9A15-017835849301}" destId="{21066C57-8945-4151-A792-AE1B41CFA3CB}" srcOrd="0" destOrd="0" presId="urn:microsoft.com/office/officeart/2005/8/layout/hList1"/>
    <dgm:cxn modelId="{B29CF71B-93A9-4B4D-8D00-526AE550ADC1}" type="presParOf" srcId="{42E5DDD6-6D26-4CA7-9A15-017835849301}" destId="{DBCA502A-B5CF-42DA-9631-A0158E0EE06E}" srcOrd="1" destOrd="0" presId="urn:microsoft.com/office/officeart/2005/8/layout/hList1"/>
    <dgm:cxn modelId="{84397F38-7D2B-4909-9DB7-5D0F2BD5CA11}" type="presParOf" srcId="{5A3D455A-8A61-4379-A439-C3AFE27C5447}" destId="{B2F4A12E-C25B-430B-B07F-088CA9E8ADBC}" srcOrd="1" destOrd="0" presId="urn:microsoft.com/office/officeart/2005/8/layout/hList1"/>
    <dgm:cxn modelId="{23979C6E-7055-4137-992D-AF92E11BD00A}" type="presParOf" srcId="{5A3D455A-8A61-4379-A439-C3AFE27C5447}" destId="{7AE97DBD-3B8A-40C1-83D2-9D90055A0295}" srcOrd="2" destOrd="0" presId="urn:microsoft.com/office/officeart/2005/8/layout/hList1"/>
    <dgm:cxn modelId="{8BCB6693-5C47-4A43-8029-D56F4ECB6D94}" type="presParOf" srcId="{7AE97DBD-3B8A-40C1-83D2-9D90055A0295}" destId="{F8D9F624-612D-4EEF-8909-5649574FCD0C}" srcOrd="0" destOrd="0" presId="urn:microsoft.com/office/officeart/2005/8/layout/hList1"/>
    <dgm:cxn modelId="{653E8604-645D-4551-8742-7B4F89FF5487}" type="presParOf" srcId="{7AE97DBD-3B8A-40C1-83D2-9D90055A0295}" destId="{BE7B4260-C9F0-4CB6-A161-E5F570FE57A2}" srcOrd="1" destOrd="0" presId="urn:microsoft.com/office/officeart/2005/8/layout/hList1"/>
    <dgm:cxn modelId="{51062B22-FE18-429F-83FC-2C03F0B7E48B}" type="presParOf" srcId="{5A3D455A-8A61-4379-A439-C3AFE27C5447}" destId="{696BB43E-DB6D-4479-B452-C61B75103424}" srcOrd="3" destOrd="0" presId="urn:microsoft.com/office/officeart/2005/8/layout/hList1"/>
    <dgm:cxn modelId="{920FA431-4BC4-4BB4-A4C8-BA2EF0CD9DB0}" type="presParOf" srcId="{5A3D455A-8A61-4379-A439-C3AFE27C5447}" destId="{9D7D80A5-C2EA-4560-8274-68179E2DA107}" srcOrd="4" destOrd="0" presId="urn:microsoft.com/office/officeart/2005/8/layout/hList1"/>
    <dgm:cxn modelId="{81FB01AF-F2AD-4D4B-813D-FCA4CE5B6EA4}" type="presParOf" srcId="{9D7D80A5-C2EA-4560-8274-68179E2DA107}" destId="{37118B85-EBF4-49EE-8F7A-C745E2485ADC}" srcOrd="0" destOrd="0" presId="urn:microsoft.com/office/officeart/2005/8/layout/hList1"/>
    <dgm:cxn modelId="{B836DDCE-4B55-4A7E-9D6C-3ECB8EF0F7BB}" type="presParOf" srcId="{9D7D80A5-C2EA-4560-8274-68179E2DA107}" destId="{116FCE1E-787E-405A-8F6D-121B9A9AE7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4C5806-73E8-49C8-B228-1914F88F3C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5D49D-BE8C-4344-B240-C6E7434921A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FD4D0A3-97F4-4885-9731-FC107DA41A56}" type="parTrans" cxnId="{2F384DE3-4C68-4109-BB68-886270D0D431}">
      <dgm:prSet/>
      <dgm:spPr/>
      <dgm:t>
        <a:bodyPr/>
        <a:lstStyle/>
        <a:p>
          <a:endParaRPr lang="ru-RU"/>
        </a:p>
      </dgm:t>
    </dgm:pt>
    <dgm:pt modelId="{E2C2FCD1-4ABD-49F5-B2A3-0B4A9FD3E963}" type="sibTrans" cxnId="{2F384DE3-4C68-4109-BB68-886270D0D431}">
      <dgm:prSet/>
      <dgm:spPr/>
      <dgm:t>
        <a:bodyPr/>
        <a:lstStyle/>
        <a:p>
          <a:endParaRPr lang="ru-RU"/>
        </a:p>
      </dgm:t>
    </dgm:pt>
    <dgm:pt modelId="{E679C5ED-6A87-4D27-90BE-B3CD25F9B37E}">
      <dgm:prSet phldrT="[Текст]" custT="1"/>
      <dgm:spPr/>
      <dgm:t>
        <a:bodyPr/>
        <a:lstStyle/>
        <a:p>
          <a:r>
            <a:rPr lang="ru-RU" sz="1800" dirty="0" smtClean="0"/>
            <a:t>способность</a:t>
          </a:r>
          <a:r>
            <a:rPr lang="ru-RU" sz="1800" baseline="0" dirty="0" smtClean="0"/>
            <a:t> и готовность к освоению систематических знаний, их самостоятельному пополнению, переносу и интеграции</a:t>
          </a:r>
          <a:endParaRPr lang="ru-RU" sz="1800" dirty="0"/>
        </a:p>
      </dgm:t>
    </dgm:pt>
    <dgm:pt modelId="{09D13FC9-ED92-4E70-A128-B98564F54E67}" type="parTrans" cxnId="{81EBD2D6-AD0A-417F-83A9-57CAA5F3C867}">
      <dgm:prSet/>
      <dgm:spPr/>
      <dgm:t>
        <a:bodyPr/>
        <a:lstStyle/>
        <a:p>
          <a:endParaRPr lang="ru-RU"/>
        </a:p>
      </dgm:t>
    </dgm:pt>
    <dgm:pt modelId="{30CDCB79-ECC0-4B03-9DA6-547CA02AFF9D}" type="sibTrans" cxnId="{81EBD2D6-AD0A-417F-83A9-57CAA5F3C867}">
      <dgm:prSet/>
      <dgm:spPr/>
      <dgm:t>
        <a:bodyPr/>
        <a:lstStyle/>
        <a:p>
          <a:endParaRPr lang="ru-RU"/>
        </a:p>
      </dgm:t>
    </dgm:pt>
    <dgm:pt modelId="{1E5C97D5-C29D-4CC0-9057-0E63E77FD70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0834413-5B35-4E47-8EE2-12AA76E0B91D}" type="parTrans" cxnId="{8F421C7C-F74B-4E15-BD18-412B9AE0ACC0}">
      <dgm:prSet/>
      <dgm:spPr/>
      <dgm:t>
        <a:bodyPr/>
        <a:lstStyle/>
        <a:p>
          <a:endParaRPr lang="ru-RU"/>
        </a:p>
      </dgm:t>
    </dgm:pt>
    <dgm:pt modelId="{81FBDD9F-EB6D-452C-A6DA-D249CCB6B52C}" type="sibTrans" cxnId="{8F421C7C-F74B-4E15-BD18-412B9AE0ACC0}">
      <dgm:prSet/>
      <dgm:spPr/>
      <dgm:t>
        <a:bodyPr/>
        <a:lstStyle/>
        <a:p>
          <a:endParaRPr lang="ru-RU"/>
        </a:p>
      </dgm:t>
    </dgm:pt>
    <dgm:pt modelId="{9B1AFDE0-79B5-4E9A-BDA7-334D323A9824}">
      <dgm:prSet phldrT="[Текст]" custT="1"/>
      <dgm:spPr/>
      <dgm:t>
        <a:bodyPr/>
        <a:lstStyle/>
        <a:p>
          <a:r>
            <a:rPr lang="ru-RU" sz="1800" dirty="0" smtClean="0"/>
            <a:t>способность</a:t>
          </a:r>
          <a:r>
            <a:rPr lang="ru-RU" sz="1800" baseline="0" dirty="0" smtClean="0"/>
            <a:t> к сотрудничеству и коммуникации</a:t>
          </a:r>
          <a:endParaRPr lang="ru-RU" sz="1800" dirty="0"/>
        </a:p>
      </dgm:t>
    </dgm:pt>
    <dgm:pt modelId="{F6FB8305-DE7C-4DAF-BDA4-442F0A4209EB}" type="parTrans" cxnId="{FDAE7172-67C9-4E9F-8287-45FD0D581934}">
      <dgm:prSet/>
      <dgm:spPr/>
      <dgm:t>
        <a:bodyPr/>
        <a:lstStyle/>
        <a:p>
          <a:endParaRPr lang="ru-RU"/>
        </a:p>
      </dgm:t>
    </dgm:pt>
    <dgm:pt modelId="{FFAF3963-E38B-4AC8-A1A8-9CC36FBBAA80}" type="sibTrans" cxnId="{FDAE7172-67C9-4E9F-8287-45FD0D581934}">
      <dgm:prSet/>
      <dgm:spPr/>
      <dgm:t>
        <a:bodyPr/>
        <a:lstStyle/>
        <a:p>
          <a:endParaRPr lang="ru-RU"/>
        </a:p>
      </dgm:t>
    </dgm:pt>
    <dgm:pt modelId="{35777336-B5F0-4948-9105-16A6E4B877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F3569F2-4E93-42B5-BE54-C2BB7B77ED48}" type="parTrans" cxnId="{387346B2-8112-46C5-BE6E-12869B4ACE57}">
      <dgm:prSet/>
      <dgm:spPr/>
      <dgm:t>
        <a:bodyPr/>
        <a:lstStyle/>
        <a:p>
          <a:endParaRPr lang="ru-RU"/>
        </a:p>
      </dgm:t>
    </dgm:pt>
    <dgm:pt modelId="{3F625FCD-0B97-4327-BACB-59BD0E014016}" type="sibTrans" cxnId="{387346B2-8112-46C5-BE6E-12869B4ACE57}">
      <dgm:prSet/>
      <dgm:spPr/>
      <dgm:t>
        <a:bodyPr/>
        <a:lstStyle/>
        <a:p>
          <a:endParaRPr lang="ru-RU"/>
        </a:p>
      </dgm:t>
    </dgm:pt>
    <dgm:pt modelId="{CE45C007-5F57-4FF4-BE6D-9A804334BE23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способность к решению личностно и социально значимых проблем и воплощению найденных решений в практику</a:t>
          </a:r>
          <a:endParaRPr lang="ru-RU" sz="3700" dirty="0"/>
        </a:p>
      </dgm:t>
    </dgm:pt>
    <dgm:pt modelId="{38312033-42EC-4AC5-9D09-927F280AD867}" type="parTrans" cxnId="{1CB2F37E-B44C-41A6-B03C-53E615C388B6}">
      <dgm:prSet/>
      <dgm:spPr/>
      <dgm:t>
        <a:bodyPr/>
        <a:lstStyle/>
        <a:p>
          <a:endParaRPr lang="ru-RU"/>
        </a:p>
      </dgm:t>
    </dgm:pt>
    <dgm:pt modelId="{8B2D4931-17BC-4D90-89AE-EA309B0B3226}" type="sibTrans" cxnId="{1CB2F37E-B44C-41A6-B03C-53E615C388B6}">
      <dgm:prSet/>
      <dgm:spPr/>
      <dgm:t>
        <a:bodyPr/>
        <a:lstStyle/>
        <a:p>
          <a:endParaRPr lang="ru-RU"/>
        </a:p>
      </dgm:t>
    </dgm:pt>
    <dgm:pt modelId="{1F3075AA-9BBD-4517-8EB7-31863B3362C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CBA307A-D0BF-4081-BBD9-F8FA34D5D8DE}" type="parTrans" cxnId="{EFAADE59-5A3F-4DA6-98CA-A4914664348C}">
      <dgm:prSet/>
      <dgm:spPr/>
      <dgm:t>
        <a:bodyPr/>
        <a:lstStyle/>
        <a:p>
          <a:endParaRPr lang="ru-RU"/>
        </a:p>
      </dgm:t>
    </dgm:pt>
    <dgm:pt modelId="{C5DB048D-D041-475B-8A7D-14A72DBBE6FF}" type="sibTrans" cxnId="{EFAADE59-5A3F-4DA6-98CA-A4914664348C}">
      <dgm:prSet/>
      <dgm:spPr/>
      <dgm:t>
        <a:bodyPr/>
        <a:lstStyle/>
        <a:p>
          <a:endParaRPr lang="ru-RU"/>
        </a:p>
      </dgm:t>
    </dgm:pt>
    <dgm:pt modelId="{B781C368-E1A7-496B-9F19-C1E4C279D8E5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A0100D52-7ACF-401B-A16B-9552C3DF91BE}" type="parTrans" cxnId="{25836821-401F-4550-B4E0-357C1DF36AD1}">
      <dgm:prSet/>
      <dgm:spPr/>
      <dgm:t>
        <a:bodyPr/>
        <a:lstStyle/>
        <a:p>
          <a:endParaRPr lang="ru-RU"/>
        </a:p>
      </dgm:t>
    </dgm:pt>
    <dgm:pt modelId="{9A51CAAF-8078-4270-9C56-DFDF607D7EBB}" type="sibTrans" cxnId="{25836821-401F-4550-B4E0-357C1DF36AD1}">
      <dgm:prSet/>
      <dgm:spPr/>
      <dgm:t>
        <a:bodyPr/>
        <a:lstStyle/>
        <a:p>
          <a:endParaRPr lang="ru-RU"/>
        </a:p>
      </dgm:t>
    </dgm:pt>
    <dgm:pt modelId="{AE3879C3-BC84-4DD2-9F72-56D6F6531524}">
      <dgm:prSet custT="1"/>
      <dgm:spPr/>
      <dgm:t>
        <a:bodyPr/>
        <a:lstStyle/>
        <a:p>
          <a:r>
            <a:rPr lang="ru-RU" sz="1800" dirty="0" smtClean="0"/>
            <a:t>способность и готовность к использованию ИКТ в целях обучения и развития</a:t>
          </a:r>
          <a:endParaRPr lang="ru-RU" sz="1800" dirty="0"/>
        </a:p>
      </dgm:t>
    </dgm:pt>
    <dgm:pt modelId="{25BD87A6-4060-4E37-9125-655CA73043F3}" type="parTrans" cxnId="{49A06859-BF5E-4769-8819-ED2B1CCF0392}">
      <dgm:prSet/>
      <dgm:spPr/>
      <dgm:t>
        <a:bodyPr/>
        <a:lstStyle/>
        <a:p>
          <a:endParaRPr lang="ru-RU"/>
        </a:p>
      </dgm:t>
    </dgm:pt>
    <dgm:pt modelId="{81D08C0F-6388-46F7-BE68-73F458EE062E}" type="sibTrans" cxnId="{49A06859-BF5E-4769-8819-ED2B1CCF0392}">
      <dgm:prSet/>
      <dgm:spPr/>
      <dgm:t>
        <a:bodyPr/>
        <a:lstStyle/>
        <a:p>
          <a:endParaRPr lang="ru-RU"/>
        </a:p>
      </dgm:t>
    </dgm:pt>
    <dgm:pt modelId="{B795E032-2D49-4965-BE9E-46B66B6D91E0}">
      <dgm:prSet custT="1"/>
      <dgm:spPr/>
      <dgm:t>
        <a:bodyPr/>
        <a:lstStyle/>
        <a:p>
          <a:r>
            <a:rPr lang="ru-RU" sz="1800" dirty="0" smtClean="0"/>
            <a:t>способность к самоорганизации, саморегуляции и рефлексии</a:t>
          </a:r>
          <a:r>
            <a:rPr lang="ru-RU" sz="3600" dirty="0" smtClean="0"/>
            <a:t> </a:t>
          </a:r>
          <a:endParaRPr lang="ru-RU" sz="3600" dirty="0"/>
        </a:p>
      </dgm:t>
    </dgm:pt>
    <dgm:pt modelId="{1CF4ECE8-C122-4572-BBBF-9F29AE0366A0}" type="parTrans" cxnId="{F3421E8C-B82D-4445-A81B-75A56E44A7D6}">
      <dgm:prSet/>
      <dgm:spPr/>
      <dgm:t>
        <a:bodyPr/>
        <a:lstStyle/>
        <a:p>
          <a:endParaRPr lang="ru-RU"/>
        </a:p>
      </dgm:t>
    </dgm:pt>
    <dgm:pt modelId="{2E02C9DA-627B-4164-94D1-E5869326991B}" type="sibTrans" cxnId="{F3421E8C-B82D-4445-A81B-75A56E44A7D6}">
      <dgm:prSet/>
      <dgm:spPr/>
      <dgm:t>
        <a:bodyPr/>
        <a:lstStyle/>
        <a:p>
          <a:endParaRPr lang="ru-RU"/>
        </a:p>
      </dgm:t>
    </dgm:pt>
    <dgm:pt modelId="{1F45B446-2442-4F30-B203-2B09FCBC4E3C}" type="pres">
      <dgm:prSet presAssocID="{FE4C5806-73E8-49C8-B228-1914F88F3C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06FD5-BED9-4773-8DCC-AA73F1C41A69}" type="pres">
      <dgm:prSet presAssocID="{A975D49D-BE8C-4344-B240-C6E7434921A8}" presName="composite" presStyleCnt="0"/>
      <dgm:spPr/>
    </dgm:pt>
    <dgm:pt modelId="{0BDAC30C-4DA9-470B-BAE5-DEED8D1F7822}" type="pres">
      <dgm:prSet presAssocID="{A975D49D-BE8C-4344-B240-C6E7434921A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A683-3A35-4CBC-A526-88B7941BBA78}" type="pres">
      <dgm:prSet presAssocID="{A975D49D-BE8C-4344-B240-C6E7434921A8}" presName="descendantText" presStyleLbl="alignAcc1" presStyleIdx="0" presStyleCnt="5" custScaleY="11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1F25F-2269-4700-AB0F-2D0C899820E7}" type="pres">
      <dgm:prSet presAssocID="{E2C2FCD1-4ABD-49F5-B2A3-0B4A9FD3E963}" presName="sp" presStyleCnt="0"/>
      <dgm:spPr/>
    </dgm:pt>
    <dgm:pt modelId="{E46F322F-8E6F-4DD7-B87B-F315D41AE8AC}" type="pres">
      <dgm:prSet presAssocID="{1E5C97D5-C29D-4CC0-9057-0E63E77FD708}" presName="composite" presStyleCnt="0"/>
      <dgm:spPr/>
    </dgm:pt>
    <dgm:pt modelId="{D7115BB5-BA28-4A0B-BC5F-EB7AA15BCE91}" type="pres">
      <dgm:prSet presAssocID="{1E5C97D5-C29D-4CC0-9057-0E63E77FD70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A9F9E-EE06-4CF2-9D15-3A89C43221F7}" type="pres">
      <dgm:prSet presAssocID="{1E5C97D5-C29D-4CC0-9057-0E63E77FD70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C4950-7EF3-4556-A137-26445D9B7121}" type="pres">
      <dgm:prSet presAssocID="{81FBDD9F-EB6D-452C-A6DA-D249CCB6B52C}" presName="sp" presStyleCnt="0"/>
      <dgm:spPr/>
    </dgm:pt>
    <dgm:pt modelId="{DBB13BBC-EA53-4CF7-AD25-85D344E13E3D}" type="pres">
      <dgm:prSet presAssocID="{35777336-B5F0-4948-9105-16A6E4B877A3}" presName="composite" presStyleCnt="0"/>
      <dgm:spPr/>
    </dgm:pt>
    <dgm:pt modelId="{0E3B36DD-E2B9-4061-A9A1-0CC175A4D02D}" type="pres">
      <dgm:prSet presAssocID="{35777336-B5F0-4948-9105-16A6E4B877A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177ED-0903-4EAD-871D-0E23C99710B7}" type="pres">
      <dgm:prSet presAssocID="{35777336-B5F0-4948-9105-16A6E4B877A3}" presName="descendantText" presStyleLbl="alignAcc1" presStyleIdx="2" presStyleCnt="5" custScaleY="134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70BB4-ED27-4BAA-9A1F-1BFEB0AA57A0}" type="pres">
      <dgm:prSet presAssocID="{3F625FCD-0B97-4327-BACB-59BD0E014016}" presName="sp" presStyleCnt="0"/>
      <dgm:spPr/>
    </dgm:pt>
    <dgm:pt modelId="{24B14BBB-25D4-460E-A4E0-B9330662D557}" type="pres">
      <dgm:prSet presAssocID="{1F3075AA-9BBD-4517-8EB7-31863B3362CC}" presName="composite" presStyleCnt="0"/>
      <dgm:spPr/>
    </dgm:pt>
    <dgm:pt modelId="{80BBDCBB-DC18-4F7A-BBCE-03077588CF7B}" type="pres">
      <dgm:prSet presAssocID="{1F3075AA-9BBD-4517-8EB7-31863B3362C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5D964-FA99-4CC7-B4B0-485B80572A16}" type="pres">
      <dgm:prSet presAssocID="{1F3075AA-9BBD-4517-8EB7-31863B3362C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63660-86EF-4034-9F3E-2D92B3FA4E08}" type="pres">
      <dgm:prSet presAssocID="{C5DB048D-D041-475B-8A7D-14A72DBBE6FF}" presName="sp" presStyleCnt="0"/>
      <dgm:spPr/>
    </dgm:pt>
    <dgm:pt modelId="{5D328BE0-47CD-4D25-905C-CEF14883AF84}" type="pres">
      <dgm:prSet presAssocID="{B781C368-E1A7-496B-9F19-C1E4C279D8E5}" presName="composite" presStyleCnt="0"/>
      <dgm:spPr/>
    </dgm:pt>
    <dgm:pt modelId="{0280D5ED-24EE-45A6-83A4-CD5F22E4308A}" type="pres">
      <dgm:prSet presAssocID="{B781C368-E1A7-496B-9F19-C1E4C279D8E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91808-8887-4986-8564-96827A219866}" type="pres">
      <dgm:prSet presAssocID="{B781C368-E1A7-496B-9F19-C1E4C279D8E5}" presName="descendantText" presStyleLbl="alignAcc1" presStyleIdx="4" presStyleCnt="5" custLinFactNeighborX="111" custLinFactNeighborY="-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FE1D3-CB1D-420A-93AF-5FCE9B409538}" type="presOf" srcId="{AE3879C3-BC84-4DD2-9F72-56D6F6531524}" destId="{F405D964-FA99-4CC7-B4B0-485B80572A16}" srcOrd="0" destOrd="0" presId="urn:microsoft.com/office/officeart/2005/8/layout/chevron2"/>
    <dgm:cxn modelId="{51841EFF-240D-4275-B8D2-0ACA046AB380}" type="presOf" srcId="{9B1AFDE0-79B5-4E9A-BDA7-334D323A9824}" destId="{52DA9F9E-EE06-4CF2-9D15-3A89C43221F7}" srcOrd="0" destOrd="0" presId="urn:microsoft.com/office/officeart/2005/8/layout/chevron2"/>
    <dgm:cxn modelId="{25836821-401F-4550-B4E0-357C1DF36AD1}" srcId="{FE4C5806-73E8-49C8-B228-1914F88F3C4B}" destId="{B781C368-E1A7-496B-9F19-C1E4C279D8E5}" srcOrd="4" destOrd="0" parTransId="{A0100D52-7ACF-401B-A16B-9552C3DF91BE}" sibTransId="{9A51CAAF-8078-4270-9C56-DFDF607D7EBB}"/>
    <dgm:cxn modelId="{06CB204D-7E3D-43C6-AB1E-06DCFF296D2D}" type="presOf" srcId="{1F3075AA-9BBD-4517-8EB7-31863B3362CC}" destId="{80BBDCBB-DC18-4F7A-BBCE-03077588CF7B}" srcOrd="0" destOrd="0" presId="urn:microsoft.com/office/officeart/2005/8/layout/chevron2"/>
    <dgm:cxn modelId="{690C345B-E1B5-4414-AE37-B3ACD131BD24}" type="presOf" srcId="{1E5C97D5-C29D-4CC0-9057-0E63E77FD708}" destId="{D7115BB5-BA28-4A0B-BC5F-EB7AA15BCE91}" srcOrd="0" destOrd="0" presId="urn:microsoft.com/office/officeart/2005/8/layout/chevron2"/>
    <dgm:cxn modelId="{4C691FF2-04FF-4F60-830D-56BCDAA3B338}" type="presOf" srcId="{FE4C5806-73E8-49C8-B228-1914F88F3C4B}" destId="{1F45B446-2442-4F30-B203-2B09FCBC4E3C}" srcOrd="0" destOrd="0" presId="urn:microsoft.com/office/officeart/2005/8/layout/chevron2"/>
    <dgm:cxn modelId="{EFAADE59-5A3F-4DA6-98CA-A4914664348C}" srcId="{FE4C5806-73E8-49C8-B228-1914F88F3C4B}" destId="{1F3075AA-9BBD-4517-8EB7-31863B3362CC}" srcOrd="3" destOrd="0" parTransId="{0CBA307A-D0BF-4081-BBD9-F8FA34D5D8DE}" sibTransId="{C5DB048D-D041-475B-8A7D-14A72DBBE6FF}"/>
    <dgm:cxn modelId="{2F384DE3-4C68-4109-BB68-886270D0D431}" srcId="{FE4C5806-73E8-49C8-B228-1914F88F3C4B}" destId="{A975D49D-BE8C-4344-B240-C6E7434921A8}" srcOrd="0" destOrd="0" parTransId="{AFD4D0A3-97F4-4885-9731-FC107DA41A56}" sibTransId="{E2C2FCD1-4ABD-49F5-B2A3-0B4A9FD3E963}"/>
    <dgm:cxn modelId="{E1162F88-BF2C-420F-AEEC-5FE710F94FA5}" type="presOf" srcId="{A975D49D-BE8C-4344-B240-C6E7434921A8}" destId="{0BDAC30C-4DA9-470B-BAE5-DEED8D1F7822}" srcOrd="0" destOrd="0" presId="urn:microsoft.com/office/officeart/2005/8/layout/chevron2"/>
    <dgm:cxn modelId="{49A06859-BF5E-4769-8819-ED2B1CCF0392}" srcId="{1F3075AA-9BBD-4517-8EB7-31863B3362CC}" destId="{AE3879C3-BC84-4DD2-9F72-56D6F6531524}" srcOrd="0" destOrd="0" parTransId="{25BD87A6-4060-4E37-9125-655CA73043F3}" sibTransId="{81D08C0F-6388-46F7-BE68-73F458EE062E}"/>
    <dgm:cxn modelId="{173F63E2-58F2-4207-B6C5-A2A6C57DA9F7}" type="presOf" srcId="{B795E032-2D49-4965-BE9E-46B66B6D91E0}" destId="{36091808-8887-4986-8564-96827A219866}" srcOrd="0" destOrd="0" presId="urn:microsoft.com/office/officeart/2005/8/layout/chevron2"/>
    <dgm:cxn modelId="{BD0DD4D2-808E-4A66-B7B2-B3FF8269C817}" type="presOf" srcId="{E679C5ED-6A87-4D27-90BE-B3CD25F9B37E}" destId="{2E51A683-3A35-4CBC-A526-88B7941BBA78}" srcOrd="0" destOrd="0" presId="urn:microsoft.com/office/officeart/2005/8/layout/chevron2"/>
    <dgm:cxn modelId="{BDAF56ED-2DE8-4201-ABE5-25E2D672FA99}" type="presOf" srcId="{35777336-B5F0-4948-9105-16A6E4B877A3}" destId="{0E3B36DD-E2B9-4061-A9A1-0CC175A4D02D}" srcOrd="0" destOrd="0" presId="urn:microsoft.com/office/officeart/2005/8/layout/chevron2"/>
    <dgm:cxn modelId="{1CB2F37E-B44C-41A6-B03C-53E615C388B6}" srcId="{35777336-B5F0-4948-9105-16A6E4B877A3}" destId="{CE45C007-5F57-4FF4-BE6D-9A804334BE23}" srcOrd="0" destOrd="0" parTransId="{38312033-42EC-4AC5-9D09-927F280AD867}" sibTransId="{8B2D4931-17BC-4D90-89AE-EA309B0B3226}"/>
    <dgm:cxn modelId="{96A619CA-0B22-4DB6-AF58-3422F76A75E0}" type="presOf" srcId="{B781C368-E1A7-496B-9F19-C1E4C279D8E5}" destId="{0280D5ED-24EE-45A6-83A4-CD5F22E4308A}" srcOrd="0" destOrd="0" presId="urn:microsoft.com/office/officeart/2005/8/layout/chevron2"/>
    <dgm:cxn modelId="{FDAE7172-67C9-4E9F-8287-45FD0D581934}" srcId="{1E5C97D5-C29D-4CC0-9057-0E63E77FD708}" destId="{9B1AFDE0-79B5-4E9A-BDA7-334D323A9824}" srcOrd="0" destOrd="0" parTransId="{F6FB8305-DE7C-4DAF-BDA4-442F0A4209EB}" sibTransId="{FFAF3963-E38B-4AC8-A1A8-9CC36FBBAA80}"/>
    <dgm:cxn modelId="{F3421E8C-B82D-4445-A81B-75A56E44A7D6}" srcId="{B781C368-E1A7-496B-9F19-C1E4C279D8E5}" destId="{B795E032-2D49-4965-BE9E-46B66B6D91E0}" srcOrd="0" destOrd="0" parTransId="{1CF4ECE8-C122-4572-BBBF-9F29AE0366A0}" sibTransId="{2E02C9DA-627B-4164-94D1-E5869326991B}"/>
    <dgm:cxn modelId="{8F421C7C-F74B-4E15-BD18-412B9AE0ACC0}" srcId="{FE4C5806-73E8-49C8-B228-1914F88F3C4B}" destId="{1E5C97D5-C29D-4CC0-9057-0E63E77FD708}" srcOrd="1" destOrd="0" parTransId="{B0834413-5B35-4E47-8EE2-12AA76E0B91D}" sibTransId="{81FBDD9F-EB6D-452C-A6DA-D249CCB6B52C}"/>
    <dgm:cxn modelId="{056DD5A1-9E13-4364-93F7-E955CA838A5D}" type="presOf" srcId="{CE45C007-5F57-4FF4-BE6D-9A804334BE23}" destId="{4E9177ED-0903-4EAD-871D-0E23C99710B7}" srcOrd="0" destOrd="0" presId="urn:microsoft.com/office/officeart/2005/8/layout/chevron2"/>
    <dgm:cxn modelId="{387346B2-8112-46C5-BE6E-12869B4ACE57}" srcId="{FE4C5806-73E8-49C8-B228-1914F88F3C4B}" destId="{35777336-B5F0-4948-9105-16A6E4B877A3}" srcOrd="2" destOrd="0" parTransId="{CF3569F2-4E93-42B5-BE54-C2BB7B77ED48}" sibTransId="{3F625FCD-0B97-4327-BACB-59BD0E014016}"/>
    <dgm:cxn modelId="{81EBD2D6-AD0A-417F-83A9-57CAA5F3C867}" srcId="{A975D49D-BE8C-4344-B240-C6E7434921A8}" destId="{E679C5ED-6A87-4D27-90BE-B3CD25F9B37E}" srcOrd="0" destOrd="0" parTransId="{09D13FC9-ED92-4E70-A128-B98564F54E67}" sibTransId="{30CDCB79-ECC0-4B03-9DA6-547CA02AFF9D}"/>
    <dgm:cxn modelId="{CCF0DFBF-0E24-431E-B742-6CAF702EE760}" type="presParOf" srcId="{1F45B446-2442-4F30-B203-2B09FCBC4E3C}" destId="{EDE06FD5-BED9-4773-8DCC-AA73F1C41A69}" srcOrd="0" destOrd="0" presId="urn:microsoft.com/office/officeart/2005/8/layout/chevron2"/>
    <dgm:cxn modelId="{5C2974A8-0519-43B6-8818-0CBADAFEA2EB}" type="presParOf" srcId="{EDE06FD5-BED9-4773-8DCC-AA73F1C41A69}" destId="{0BDAC30C-4DA9-470B-BAE5-DEED8D1F7822}" srcOrd="0" destOrd="0" presId="urn:microsoft.com/office/officeart/2005/8/layout/chevron2"/>
    <dgm:cxn modelId="{58C19FC2-093C-42FB-A179-48878F4CD1C0}" type="presParOf" srcId="{EDE06FD5-BED9-4773-8DCC-AA73F1C41A69}" destId="{2E51A683-3A35-4CBC-A526-88B7941BBA78}" srcOrd="1" destOrd="0" presId="urn:microsoft.com/office/officeart/2005/8/layout/chevron2"/>
    <dgm:cxn modelId="{35B6DE03-5C5A-4198-9452-901CC91221CB}" type="presParOf" srcId="{1F45B446-2442-4F30-B203-2B09FCBC4E3C}" destId="{B2E1F25F-2269-4700-AB0F-2D0C899820E7}" srcOrd="1" destOrd="0" presId="urn:microsoft.com/office/officeart/2005/8/layout/chevron2"/>
    <dgm:cxn modelId="{8C2674E9-E30C-461D-A9B5-2ABE0F9B157B}" type="presParOf" srcId="{1F45B446-2442-4F30-B203-2B09FCBC4E3C}" destId="{E46F322F-8E6F-4DD7-B87B-F315D41AE8AC}" srcOrd="2" destOrd="0" presId="urn:microsoft.com/office/officeart/2005/8/layout/chevron2"/>
    <dgm:cxn modelId="{33952773-8FF6-4E13-B4C8-0B5226AAB99C}" type="presParOf" srcId="{E46F322F-8E6F-4DD7-B87B-F315D41AE8AC}" destId="{D7115BB5-BA28-4A0B-BC5F-EB7AA15BCE91}" srcOrd="0" destOrd="0" presId="urn:microsoft.com/office/officeart/2005/8/layout/chevron2"/>
    <dgm:cxn modelId="{B5440323-1734-4B37-8EB4-E70C8968357B}" type="presParOf" srcId="{E46F322F-8E6F-4DD7-B87B-F315D41AE8AC}" destId="{52DA9F9E-EE06-4CF2-9D15-3A89C43221F7}" srcOrd="1" destOrd="0" presId="urn:microsoft.com/office/officeart/2005/8/layout/chevron2"/>
    <dgm:cxn modelId="{00D8916D-F72D-4D7B-A2AB-EC4A7EF7F78E}" type="presParOf" srcId="{1F45B446-2442-4F30-B203-2B09FCBC4E3C}" destId="{C75C4950-7EF3-4556-A137-26445D9B7121}" srcOrd="3" destOrd="0" presId="urn:microsoft.com/office/officeart/2005/8/layout/chevron2"/>
    <dgm:cxn modelId="{8DEC97CB-FF31-4C75-AB6D-9E6927ABBA1C}" type="presParOf" srcId="{1F45B446-2442-4F30-B203-2B09FCBC4E3C}" destId="{DBB13BBC-EA53-4CF7-AD25-85D344E13E3D}" srcOrd="4" destOrd="0" presId="urn:microsoft.com/office/officeart/2005/8/layout/chevron2"/>
    <dgm:cxn modelId="{4EB4124D-3FC4-421C-957B-970CA9AEDE9B}" type="presParOf" srcId="{DBB13BBC-EA53-4CF7-AD25-85D344E13E3D}" destId="{0E3B36DD-E2B9-4061-A9A1-0CC175A4D02D}" srcOrd="0" destOrd="0" presId="urn:microsoft.com/office/officeart/2005/8/layout/chevron2"/>
    <dgm:cxn modelId="{AE523455-7D30-4822-AF9A-F830FEB593A2}" type="presParOf" srcId="{DBB13BBC-EA53-4CF7-AD25-85D344E13E3D}" destId="{4E9177ED-0903-4EAD-871D-0E23C99710B7}" srcOrd="1" destOrd="0" presId="urn:microsoft.com/office/officeart/2005/8/layout/chevron2"/>
    <dgm:cxn modelId="{1F898779-DA12-4D6A-8916-23A79429E40D}" type="presParOf" srcId="{1F45B446-2442-4F30-B203-2B09FCBC4E3C}" destId="{49670BB4-ED27-4BAA-9A1F-1BFEB0AA57A0}" srcOrd="5" destOrd="0" presId="urn:microsoft.com/office/officeart/2005/8/layout/chevron2"/>
    <dgm:cxn modelId="{F128AACD-1B14-49F2-A74F-102E41F0E93C}" type="presParOf" srcId="{1F45B446-2442-4F30-B203-2B09FCBC4E3C}" destId="{24B14BBB-25D4-460E-A4E0-B9330662D557}" srcOrd="6" destOrd="0" presId="urn:microsoft.com/office/officeart/2005/8/layout/chevron2"/>
    <dgm:cxn modelId="{2BC6E276-C3AF-4F00-904A-0D03047EAA9F}" type="presParOf" srcId="{24B14BBB-25D4-460E-A4E0-B9330662D557}" destId="{80BBDCBB-DC18-4F7A-BBCE-03077588CF7B}" srcOrd="0" destOrd="0" presId="urn:microsoft.com/office/officeart/2005/8/layout/chevron2"/>
    <dgm:cxn modelId="{53F56C4D-E604-4544-8FBF-7E4C0D23934A}" type="presParOf" srcId="{24B14BBB-25D4-460E-A4E0-B9330662D557}" destId="{F405D964-FA99-4CC7-B4B0-485B80572A16}" srcOrd="1" destOrd="0" presId="urn:microsoft.com/office/officeart/2005/8/layout/chevron2"/>
    <dgm:cxn modelId="{0E2EBA80-837F-4C00-8469-042E0F8E5F45}" type="presParOf" srcId="{1F45B446-2442-4F30-B203-2B09FCBC4E3C}" destId="{8E563660-86EF-4034-9F3E-2D92B3FA4E08}" srcOrd="7" destOrd="0" presId="urn:microsoft.com/office/officeart/2005/8/layout/chevron2"/>
    <dgm:cxn modelId="{42E5EA85-2F8D-4B70-A49B-D435251288F2}" type="presParOf" srcId="{1F45B446-2442-4F30-B203-2B09FCBC4E3C}" destId="{5D328BE0-47CD-4D25-905C-CEF14883AF84}" srcOrd="8" destOrd="0" presId="urn:microsoft.com/office/officeart/2005/8/layout/chevron2"/>
    <dgm:cxn modelId="{FB400E71-583F-4530-B58B-7BA799581955}" type="presParOf" srcId="{5D328BE0-47CD-4D25-905C-CEF14883AF84}" destId="{0280D5ED-24EE-45A6-83A4-CD5F22E4308A}" srcOrd="0" destOrd="0" presId="urn:microsoft.com/office/officeart/2005/8/layout/chevron2"/>
    <dgm:cxn modelId="{200E08A6-DC75-464F-91B3-8206156CC22C}" type="presParOf" srcId="{5D328BE0-47CD-4D25-905C-CEF14883AF84}" destId="{36091808-8887-4986-8564-96827A2198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8DDD1-0731-4A7A-B74F-36DF45FF8A8F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61264" y="264452"/>
        <a:ext cx="1741760" cy="1219232"/>
      </dsp:txXfrm>
    </dsp:sp>
    <dsp:sp modelId="{10C79883-69BD-4405-8D87-83D1E11244F4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 rot="5400000">
        <a:off x="3663044" y="-2440623"/>
        <a:ext cx="1132144" cy="6019767"/>
      </dsp:txXfrm>
    </dsp:sp>
    <dsp:sp modelId="{7F58203A-E9C5-45E7-ACA9-2AFF258C0584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61264" y="1813702"/>
        <a:ext cx="1741760" cy="1219232"/>
      </dsp:txXfrm>
    </dsp:sp>
    <dsp:sp modelId="{3B92F02E-6154-450A-A45F-42D4D0DF4516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 rot="5400000">
        <a:off x="3663044" y="-891372"/>
        <a:ext cx="1132144" cy="6019767"/>
      </dsp:txXfrm>
    </dsp:sp>
    <dsp:sp modelId="{B7CF629E-B614-4D88-95E6-44F2EBF9DFC5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61264" y="3362953"/>
        <a:ext cx="1741760" cy="1219232"/>
      </dsp:txXfrm>
    </dsp:sp>
    <dsp:sp modelId="{1CED885C-5283-43FC-BABE-7C07DBC9136A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 rot="5400000">
        <a:off x="3663044" y="657877"/>
        <a:ext cx="1132144" cy="6019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AC30C-4DA9-470B-BAE5-DEED8D1F7822}">
      <dsp:nvSpPr>
        <dsp:cNvPr id="0" name=""/>
        <dsp:cNvSpPr/>
      </dsp:nvSpPr>
      <dsp:spPr>
        <a:xfrm rot="5400000">
          <a:off x="-201735" y="203789"/>
          <a:ext cx="1344904" cy="941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5400000">
        <a:off x="-201735" y="203789"/>
        <a:ext cx="1344904" cy="941432"/>
      </dsp:txXfrm>
    </dsp:sp>
    <dsp:sp modelId="{2E51A683-3A35-4CBC-A526-88B7941BBA78}">
      <dsp:nvSpPr>
        <dsp:cNvPr id="0" name=""/>
        <dsp:cNvSpPr/>
      </dsp:nvSpPr>
      <dsp:spPr>
        <a:xfrm rot="5400000">
          <a:off x="3855555" y="-2912068"/>
          <a:ext cx="874187" cy="670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сформированность основ гражданской идентичности личности</a:t>
          </a:r>
          <a:endParaRPr lang="ru-RU" sz="2500" kern="1200" dirty="0"/>
        </a:p>
      </dsp:txBody>
      <dsp:txXfrm rot="5400000">
        <a:off x="3855555" y="-2912068"/>
        <a:ext cx="874187" cy="6702433"/>
      </dsp:txXfrm>
    </dsp:sp>
    <dsp:sp modelId="{D7115BB5-BA28-4A0B-BC5F-EB7AA15BCE91}">
      <dsp:nvSpPr>
        <dsp:cNvPr id="0" name=""/>
        <dsp:cNvSpPr/>
      </dsp:nvSpPr>
      <dsp:spPr>
        <a:xfrm rot="5400000">
          <a:off x="-201735" y="1350952"/>
          <a:ext cx="1344904" cy="941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5400000">
        <a:off x="-201735" y="1350952"/>
        <a:ext cx="1344904" cy="941432"/>
      </dsp:txXfrm>
    </dsp:sp>
    <dsp:sp modelId="{52DA9F9E-EE06-4CF2-9D15-3A89C43221F7}">
      <dsp:nvSpPr>
        <dsp:cNvPr id="0" name=""/>
        <dsp:cNvSpPr/>
      </dsp:nvSpPr>
      <dsp:spPr>
        <a:xfrm rot="5400000">
          <a:off x="3855555" y="-1764905"/>
          <a:ext cx="874187" cy="670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готовность  к самообразованию на основе учебно-познавательной мотивации</a:t>
          </a:r>
          <a:endParaRPr lang="ru-RU" sz="2500" kern="1200" dirty="0"/>
        </a:p>
      </dsp:txBody>
      <dsp:txXfrm rot="5400000">
        <a:off x="3855555" y="-1764905"/>
        <a:ext cx="874187" cy="6702433"/>
      </dsp:txXfrm>
    </dsp:sp>
    <dsp:sp modelId="{0E3B36DD-E2B9-4061-A9A1-0CC175A4D02D}">
      <dsp:nvSpPr>
        <dsp:cNvPr id="0" name=""/>
        <dsp:cNvSpPr/>
      </dsp:nvSpPr>
      <dsp:spPr>
        <a:xfrm rot="5400000">
          <a:off x="-201735" y="2498115"/>
          <a:ext cx="1344904" cy="941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5400000">
        <a:off x="-201735" y="2498115"/>
        <a:ext cx="1344904" cy="941432"/>
      </dsp:txXfrm>
    </dsp:sp>
    <dsp:sp modelId="{4E9177ED-0903-4EAD-871D-0E23C99710B7}">
      <dsp:nvSpPr>
        <dsp:cNvPr id="0" name=""/>
        <dsp:cNvSpPr/>
      </dsp:nvSpPr>
      <dsp:spPr>
        <a:xfrm rot="5400000">
          <a:off x="3855555" y="-617742"/>
          <a:ext cx="874187" cy="670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сформированность </a:t>
          </a:r>
          <a:r>
            <a:rPr lang="ru-RU" sz="2500" u="none" kern="1200" dirty="0" smtClean="0"/>
            <a:t>социальных компетенций</a:t>
          </a:r>
          <a:endParaRPr lang="ru-RU" sz="2500" kern="1200" dirty="0"/>
        </a:p>
      </dsp:txBody>
      <dsp:txXfrm rot="5400000">
        <a:off x="3855555" y="-617742"/>
        <a:ext cx="874187" cy="67024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0DD01-9475-4785-AD15-806CF852D386}">
      <dsp:nvSpPr>
        <dsp:cNvPr id="0" name=""/>
        <dsp:cNvSpPr/>
      </dsp:nvSpPr>
      <dsp:spPr>
        <a:xfrm>
          <a:off x="1077190" y="2071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077190" y="2071"/>
        <a:ext cx="2421247" cy="1452748"/>
      </dsp:txXfrm>
    </dsp:sp>
    <dsp:sp modelId="{A744318B-0115-4438-835A-60B7C9A6D694}">
      <dsp:nvSpPr>
        <dsp:cNvPr id="0" name=""/>
        <dsp:cNvSpPr/>
      </dsp:nvSpPr>
      <dsp:spPr>
        <a:xfrm>
          <a:off x="3740562" y="2071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740562" y="2071"/>
        <a:ext cx="2421247" cy="1452748"/>
      </dsp:txXfrm>
    </dsp:sp>
    <dsp:sp modelId="{868A6803-F6B7-4C4D-A791-C8C94CB6FD0C}">
      <dsp:nvSpPr>
        <dsp:cNvPr id="0" name=""/>
        <dsp:cNvSpPr/>
      </dsp:nvSpPr>
      <dsp:spPr>
        <a:xfrm>
          <a:off x="1077190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077190" y="1696944"/>
        <a:ext cx="2421247" cy="1452748"/>
      </dsp:txXfrm>
    </dsp:sp>
    <dsp:sp modelId="{1A9FE9E0-0748-45DF-9CB1-19AECFED411A}">
      <dsp:nvSpPr>
        <dsp:cNvPr id="0" name=""/>
        <dsp:cNvSpPr/>
      </dsp:nvSpPr>
      <dsp:spPr>
        <a:xfrm>
          <a:off x="3740562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740562" y="1696944"/>
        <a:ext cx="2421247" cy="1452748"/>
      </dsp:txXfrm>
    </dsp:sp>
    <dsp:sp modelId="{F20F58C0-037B-4DDB-BF81-72C9B34724BE}">
      <dsp:nvSpPr>
        <dsp:cNvPr id="0" name=""/>
        <dsp:cNvSpPr/>
      </dsp:nvSpPr>
      <dsp:spPr>
        <a:xfrm>
          <a:off x="2408876" y="3391818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2408876" y="3391818"/>
        <a:ext cx="2421247" cy="14527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FCF55-2C95-4D08-BD76-B95983C0A5A8}">
      <dsp:nvSpPr>
        <dsp:cNvPr id="0" name=""/>
        <dsp:cNvSpPr/>
      </dsp:nvSpPr>
      <dsp:spPr>
        <a:xfrm>
          <a:off x="2871456" y="228513"/>
          <a:ext cx="2243278" cy="1694688"/>
        </a:xfrm>
        <a:prstGeom prst="ellipse">
          <a:avLst/>
        </a:prstGeom>
        <a:solidFill>
          <a:srgbClr val="DF6D17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Персонифи-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цированная</a:t>
          </a:r>
          <a:endParaRPr lang="ru-RU" sz="2000" b="1" kern="1200" dirty="0"/>
        </a:p>
      </dsp:txBody>
      <dsp:txXfrm>
        <a:off x="2871456" y="228513"/>
        <a:ext cx="2243278" cy="1694688"/>
      </dsp:txXfrm>
    </dsp:sp>
    <dsp:sp modelId="{F7DFE5AC-92F4-4C74-B9A9-C2D47DB50231}">
      <dsp:nvSpPr>
        <dsp:cNvPr id="0" name=""/>
        <dsp:cNvSpPr/>
      </dsp:nvSpPr>
      <dsp:spPr>
        <a:xfrm rot="1203439">
          <a:off x="5012710" y="1263523"/>
          <a:ext cx="27062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203439">
        <a:off x="5012710" y="1263523"/>
        <a:ext cx="27062" cy="379078"/>
      </dsp:txXfrm>
    </dsp:sp>
    <dsp:sp modelId="{1F79A9AF-DB21-4E36-A6DE-A694A3D66F76}">
      <dsp:nvSpPr>
        <dsp:cNvPr id="0" name=""/>
        <dsp:cNvSpPr/>
      </dsp:nvSpPr>
      <dsp:spPr>
        <a:xfrm>
          <a:off x="4929223" y="1000131"/>
          <a:ext cx="2297248" cy="1673751"/>
        </a:xfrm>
        <a:prstGeom prst="ellipse">
          <a:avLst/>
        </a:prstGeom>
        <a:solidFill>
          <a:srgbClr val="DF6D17"/>
        </a:solidFill>
        <a:ln w="400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Качествен-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ная</a:t>
          </a:r>
          <a:endParaRPr lang="ru-RU" sz="2000" b="1" kern="1200" dirty="0"/>
        </a:p>
      </dsp:txBody>
      <dsp:txXfrm>
        <a:off x="4929223" y="1000131"/>
        <a:ext cx="2297248" cy="1673751"/>
      </dsp:txXfrm>
    </dsp:sp>
    <dsp:sp modelId="{FA10B8DA-CC10-4D11-B30B-8EB7FEFAED65}">
      <dsp:nvSpPr>
        <dsp:cNvPr id="0" name=""/>
        <dsp:cNvSpPr/>
      </dsp:nvSpPr>
      <dsp:spPr>
        <a:xfrm rot="15964680">
          <a:off x="6126623" y="2469462"/>
          <a:ext cx="15159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5964680">
        <a:off x="6126623" y="2469462"/>
        <a:ext cx="15159" cy="379078"/>
      </dsp:txXfrm>
    </dsp:sp>
    <dsp:sp modelId="{B07AA2B5-310B-4919-AC77-EC796D4DE805}">
      <dsp:nvSpPr>
        <dsp:cNvPr id="0" name=""/>
        <dsp:cNvSpPr/>
      </dsp:nvSpPr>
      <dsp:spPr>
        <a:xfrm>
          <a:off x="5072095" y="2643206"/>
          <a:ext cx="2236798" cy="1673729"/>
        </a:xfrm>
        <a:prstGeom prst="ellipse">
          <a:avLst/>
        </a:prstGeom>
        <a:solidFill>
          <a:srgbClr val="DF6D17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Дифферен-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цированная</a:t>
          </a:r>
          <a:endParaRPr lang="ru-RU" sz="2000" b="1" kern="1200" dirty="0"/>
        </a:p>
      </dsp:txBody>
      <dsp:txXfrm>
        <a:off x="5072095" y="2643206"/>
        <a:ext cx="2236798" cy="1673729"/>
      </dsp:txXfrm>
    </dsp:sp>
    <dsp:sp modelId="{75A28592-4061-4DA1-BBCB-B3A087436D32}">
      <dsp:nvSpPr>
        <dsp:cNvPr id="0" name=""/>
        <dsp:cNvSpPr/>
      </dsp:nvSpPr>
      <dsp:spPr>
        <a:xfrm rot="10066792">
          <a:off x="5101198" y="3525282"/>
          <a:ext cx="10750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066792">
        <a:off x="5101198" y="3525282"/>
        <a:ext cx="10750" cy="379078"/>
      </dsp:txXfrm>
    </dsp:sp>
    <dsp:sp modelId="{D0DA95B8-1D80-4DC3-9829-1EDB77046384}">
      <dsp:nvSpPr>
        <dsp:cNvPr id="0" name=""/>
        <dsp:cNvSpPr/>
      </dsp:nvSpPr>
      <dsp:spPr>
        <a:xfrm>
          <a:off x="2885770" y="3132355"/>
          <a:ext cx="2257768" cy="1637899"/>
        </a:xfrm>
        <a:prstGeom prst="ellipse">
          <a:avLst/>
        </a:prstGeom>
        <a:solidFill>
          <a:srgbClr val="DF6D17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Количест-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венная</a:t>
          </a:r>
          <a:endParaRPr lang="ru-RU" sz="2000" b="1" kern="1200" dirty="0"/>
        </a:p>
      </dsp:txBody>
      <dsp:txXfrm>
        <a:off x="2885770" y="3132355"/>
        <a:ext cx="2257768" cy="1637899"/>
      </dsp:txXfrm>
    </dsp:sp>
    <dsp:sp modelId="{5723DA62-2F27-4B76-81B2-95F8E6FB473C}">
      <dsp:nvSpPr>
        <dsp:cNvPr id="0" name=""/>
        <dsp:cNvSpPr/>
      </dsp:nvSpPr>
      <dsp:spPr>
        <a:xfrm rot="11726792">
          <a:off x="2955867" y="3469585"/>
          <a:ext cx="2777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1726792">
        <a:off x="2955867" y="3469585"/>
        <a:ext cx="2777" cy="379078"/>
      </dsp:txXfrm>
    </dsp:sp>
    <dsp:sp modelId="{5B0C6CA3-8EBF-432C-B774-1416108722DA}">
      <dsp:nvSpPr>
        <dsp:cNvPr id="0" name=""/>
        <dsp:cNvSpPr/>
      </dsp:nvSpPr>
      <dsp:spPr>
        <a:xfrm>
          <a:off x="857263" y="2571763"/>
          <a:ext cx="2164992" cy="1612413"/>
        </a:xfrm>
        <a:prstGeom prst="ellipse">
          <a:avLst/>
        </a:prstGeom>
        <a:solidFill>
          <a:srgbClr val="DF6D17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</a:t>
          </a:r>
          <a:r>
            <a:rPr lang="ru-RU" sz="2000" b="1" kern="1200" dirty="0" err="1" smtClean="0"/>
            <a:t>персонифи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цированная</a:t>
          </a:r>
          <a:endParaRPr lang="ru-RU" sz="2000" b="1" kern="1200" dirty="0"/>
        </a:p>
      </dsp:txBody>
      <dsp:txXfrm>
        <a:off x="857263" y="2571763"/>
        <a:ext cx="2164992" cy="1612413"/>
      </dsp:txXfrm>
    </dsp:sp>
    <dsp:sp modelId="{798D62B7-1E5E-4CE0-93FC-FFE672C1B346}">
      <dsp:nvSpPr>
        <dsp:cNvPr id="0" name=""/>
        <dsp:cNvSpPr/>
      </dsp:nvSpPr>
      <dsp:spPr>
        <a:xfrm rot="5476523">
          <a:off x="1949304" y="2397105"/>
          <a:ext cx="16145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76523">
        <a:off x="1949304" y="2397105"/>
        <a:ext cx="16145" cy="379078"/>
      </dsp:txXfrm>
    </dsp:sp>
    <dsp:sp modelId="{51638444-136A-45B2-A16E-911074539051}">
      <dsp:nvSpPr>
        <dsp:cNvPr id="0" name=""/>
        <dsp:cNvSpPr/>
      </dsp:nvSpPr>
      <dsp:spPr>
        <a:xfrm>
          <a:off x="857257" y="928693"/>
          <a:ext cx="2236798" cy="1673751"/>
        </a:xfrm>
        <a:prstGeom prst="ellipse">
          <a:avLst/>
        </a:prstGeom>
        <a:solidFill>
          <a:srgbClr val="DF6D17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Интеграль-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ная</a:t>
          </a:r>
          <a:endParaRPr lang="ru-RU" sz="2000" b="1" kern="1200" dirty="0"/>
        </a:p>
      </dsp:txBody>
      <dsp:txXfrm>
        <a:off x="857257" y="928693"/>
        <a:ext cx="2236798" cy="1673751"/>
      </dsp:txXfrm>
    </dsp:sp>
    <dsp:sp modelId="{AE61FD8C-D83C-4EF0-B7E3-FC7617D3CC02}">
      <dsp:nvSpPr>
        <dsp:cNvPr id="0" name=""/>
        <dsp:cNvSpPr/>
      </dsp:nvSpPr>
      <dsp:spPr>
        <a:xfrm rot="9667544">
          <a:off x="2976319" y="1231851"/>
          <a:ext cx="12148" cy="379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667544">
        <a:off x="2976319" y="1231851"/>
        <a:ext cx="12148" cy="3790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D7BD7-8661-4BEA-ACBB-B093AB795B7F}">
      <dsp:nvSpPr>
        <dsp:cNvPr id="0" name=""/>
        <dsp:cNvSpPr/>
      </dsp:nvSpPr>
      <dsp:spPr>
        <a:xfrm rot="16200000">
          <a:off x="-1273668" y="1274551"/>
          <a:ext cx="4846638" cy="2297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0" tIns="0" rIns="257969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</dsp:txBody>
      <dsp:txXfrm rot="16200000">
        <a:off x="-1273668" y="1274551"/>
        <a:ext cx="4846638" cy="2297534"/>
      </dsp:txXfrm>
    </dsp:sp>
    <dsp:sp modelId="{7B3DE226-4B15-4F9C-8581-3F2D29A780BB}">
      <dsp:nvSpPr>
        <dsp:cNvPr id="0" name=""/>
        <dsp:cNvSpPr/>
      </dsp:nvSpPr>
      <dsp:spPr>
        <a:xfrm rot="16200000">
          <a:off x="1196181" y="1274551"/>
          <a:ext cx="4846638" cy="2297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0" tIns="0" rIns="257969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</dsp:txBody>
      <dsp:txXfrm rot="16200000">
        <a:off x="1196181" y="1274551"/>
        <a:ext cx="4846638" cy="2297534"/>
      </dsp:txXfrm>
    </dsp:sp>
    <dsp:sp modelId="{CA849C24-E706-4968-8A48-CF8E84658084}">
      <dsp:nvSpPr>
        <dsp:cNvPr id="0" name=""/>
        <dsp:cNvSpPr/>
      </dsp:nvSpPr>
      <dsp:spPr>
        <a:xfrm rot="16200000">
          <a:off x="3666030" y="1274551"/>
          <a:ext cx="4846638" cy="2297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0" tIns="0" rIns="257969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</dsp:txBody>
      <dsp:txXfrm rot="16200000">
        <a:off x="3666030" y="1274551"/>
        <a:ext cx="4846638" cy="22975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C5AB0-D953-467C-9670-EB6A1E836B6B}">
      <dsp:nvSpPr>
        <dsp:cNvPr id="0" name=""/>
        <dsp:cNvSpPr/>
      </dsp:nvSpPr>
      <dsp:spPr>
        <a:xfrm>
          <a:off x="2165508" y="60582"/>
          <a:ext cx="2907982" cy="29079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2553239" y="569479"/>
        <a:ext cx="2132520" cy="1308592"/>
      </dsp:txXfrm>
    </dsp:sp>
    <dsp:sp modelId="{6DEC9896-39A6-4D39-97F4-EF46DCE07219}">
      <dsp:nvSpPr>
        <dsp:cNvPr id="0" name=""/>
        <dsp:cNvSpPr/>
      </dsp:nvSpPr>
      <dsp:spPr>
        <a:xfrm>
          <a:off x="3214805" y="1878072"/>
          <a:ext cx="2907982" cy="29079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4104163" y="2629301"/>
        <a:ext cx="1744789" cy="1599390"/>
      </dsp:txXfrm>
    </dsp:sp>
    <dsp:sp modelId="{662CF1EC-F436-4699-91E9-0C4276D9EE4C}">
      <dsp:nvSpPr>
        <dsp:cNvPr id="0" name=""/>
        <dsp:cNvSpPr/>
      </dsp:nvSpPr>
      <dsp:spPr>
        <a:xfrm>
          <a:off x="1116211" y="1878072"/>
          <a:ext cx="2907982" cy="29079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1390046" y="2629301"/>
        <a:ext cx="1744789" cy="15993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66C57-8945-4151-A792-AE1B41CFA3CB}">
      <dsp:nvSpPr>
        <dsp:cNvPr id="0" name=""/>
        <dsp:cNvSpPr/>
      </dsp:nvSpPr>
      <dsp:spPr>
        <a:xfrm>
          <a:off x="2433" y="160543"/>
          <a:ext cx="2372522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Регулятивные УУД</a:t>
          </a:r>
          <a:endParaRPr lang="ru-RU" sz="1500" b="1" kern="1200" dirty="0"/>
        </a:p>
      </dsp:txBody>
      <dsp:txXfrm>
        <a:off x="2433" y="160543"/>
        <a:ext cx="2372522" cy="432000"/>
      </dsp:txXfrm>
    </dsp:sp>
    <dsp:sp modelId="{DBCA502A-B5CF-42DA-9631-A0158E0EE06E}">
      <dsp:nvSpPr>
        <dsp:cNvPr id="0" name=""/>
        <dsp:cNvSpPr/>
      </dsp:nvSpPr>
      <dsp:spPr>
        <a:xfrm>
          <a:off x="2433" y="592543"/>
          <a:ext cx="2372522" cy="33506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управление своей деятельностью;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контроль и коррекция;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latin typeface="+mn-lt"/>
              <a:ea typeface="Calibri" pitchFamily="34" charset="0"/>
              <a:cs typeface="Times New Roman" pitchFamily="18" charset="0"/>
            </a:rPr>
            <a:t>инициативность </a:t>
          </a: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и самостоятельность</a:t>
          </a:r>
          <a:endParaRPr lang="ru-RU" sz="1500" kern="1200" dirty="0">
            <a:latin typeface="+mn-lt"/>
          </a:endParaRPr>
        </a:p>
      </dsp:txBody>
      <dsp:txXfrm>
        <a:off x="2433" y="592543"/>
        <a:ext cx="2372522" cy="3350615"/>
      </dsp:txXfrm>
    </dsp:sp>
    <dsp:sp modelId="{F8D9F624-612D-4EEF-8909-5649574FCD0C}">
      <dsp:nvSpPr>
        <dsp:cNvPr id="0" name=""/>
        <dsp:cNvSpPr/>
      </dsp:nvSpPr>
      <dsp:spPr>
        <a:xfrm>
          <a:off x="2707109" y="160543"/>
          <a:ext cx="2372522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Коммуникативные УУД</a:t>
          </a:r>
          <a:endParaRPr lang="ru-RU" sz="1500" b="1" kern="1200" dirty="0"/>
        </a:p>
      </dsp:txBody>
      <dsp:txXfrm>
        <a:off x="2707109" y="160543"/>
        <a:ext cx="2372522" cy="432000"/>
      </dsp:txXfrm>
    </dsp:sp>
    <dsp:sp modelId="{BE7B4260-C9F0-4CB6-A161-E5F570FE57A2}">
      <dsp:nvSpPr>
        <dsp:cNvPr id="0" name=""/>
        <dsp:cNvSpPr/>
      </dsp:nvSpPr>
      <dsp:spPr>
        <a:xfrm>
          <a:off x="2707109" y="592543"/>
          <a:ext cx="2372522" cy="33506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речевая деятельность;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навыки сотрудничества</a:t>
          </a:r>
          <a:endParaRPr lang="ru-RU" sz="1500" kern="1200" dirty="0">
            <a:latin typeface="+mn-lt"/>
          </a:endParaRPr>
        </a:p>
      </dsp:txBody>
      <dsp:txXfrm>
        <a:off x="2707109" y="592543"/>
        <a:ext cx="2372522" cy="3350615"/>
      </dsp:txXfrm>
    </dsp:sp>
    <dsp:sp modelId="{37118B85-EBF4-49EE-8F7A-C745E2485ADC}">
      <dsp:nvSpPr>
        <dsp:cNvPr id="0" name=""/>
        <dsp:cNvSpPr/>
      </dsp:nvSpPr>
      <dsp:spPr>
        <a:xfrm>
          <a:off x="5411785" y="160543"/>
          <a:ext cx="2372522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Познавательные УУД</a:t>
          </a:r>
          <a:endParaRPr lang="ru-RU" sz="1500" b="1" kern="1200" dirty="0"/>
        </a:p>
      </dsp:txBody>
      <dsp:txXfrm>
        <a:off x="5411785" y="160543"/>
        <a:ext cx="2372522" cy="432000"/>
      </dsp:txXfrm>
    </dsp:sp>
    <dsp:sp modelId="{116FCE1E-787E-405A-8F6D-121B9A9AE7EA}">
      <dsp:nvSpPr>
        <dsp:cNvPr id="0" name=""/>
        <dsp:cNvSpPr/>
      </dsp:nvSpPr>
      <dsp:spPr>
        <a:xfrm>
          <a:off x="5411785" y="592543"/>
          <a:ext cx="2372522" cy="33506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работа с информацией;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работа с учебными моделями;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использование знако-символических средств, общих схем решения;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выполнение логических операций, сравнения,  анализа, обобщения, классификации;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Calibri" pitchFamily="34" charset="0"/>
              <a:cs typeface="Times New Roman" pitchFamily="18" charset="0"/>
            </a:rPr>
            <a:t>установления аналогий</a:t>
          </a:r>
          <a:endParaRPr lang="ru-RU" sz="1500" kern="1200" dirty="0">
            <a:latin typeface="+mn-lt"/>
          </a:endParaRPr>
        </a:p>
      </dsp:txBody>
      <dsp:txXfrm>
        <a:off x="5411785" y="592543"/>
        <a:ext cx="2372522" cy="335061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AC30C-4DA9-470B-BAE5-DEED8D1F7822}">
      <dsp:nvSpPr>
        <dsp:cNvPr id="0" name=""/>
        <dsp:cNvSpPr/>
      </dsp:nvSpPr>
      <dsp:spPr>
        <a:xfrm rot="5400000">
          <a:off x="-136005" y="173495"/>
          <a:ext cx="906704" cy="634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5400000">
        <a:off x="-136005" y="173495"/>
        <a:ext cx="906704" cy="634692"/>
      </dsp:txXfrm>
    </dsp:sp>
    <dsp:sp modelId="{2E51A683-3A35-4CBC-A526-88B7941BBA78}">
      <dsp:nvSpPr>
        <dsp:cNvPr id="0" name=""/>
        <dsp:cNvSpPr/>
      </dsp:nvSpPr>
      <dsp:spPr>
        <a:xfrm rot="5400000">
          <a:off x="4025689" y="-3386731"/>
          <a:ext cx="655807" cy="7437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</a:t>
          </a:r>
          <a:r>
            <a:rPr lang="ru-RU" sz="1800" kern="1200" baseline="0" dirty="0" smtClean="0"/>
            <a:t> и готовность к освоению систематических знаний, их самостоятельному пополнению, переносу и интеграции</a:t>
          </a:r>
          <a:endParaRPr lang="ru-RU" sz="1800" kern="1200" dirty="0"/>
        </a:p>
      </dsp:txBody>
      <dsp:txXfrm rot="5400000">
        <a:off x="4025689" y="-3386731"/>
        <a:ext cx="655807" cy="7437801"/>
      </dsp:txXfrm>
    </dsp:sp>
    <dsp:sp modelId="{D7115BB5-BA28-4A0B-BC5F-EB7AA15BCE91}">
      <dsp:nvSpPr>
        <dsp:cNvPr id="0" name=""/>
        <dsp:cNvSpPr/>
      </dsp:nvSpPr>
      <dsp:spPr>
        <a:xfrm rot="5400000">
          <a:off x="-136005" y="964963"/>
          <a:ext cx="906704" cy="634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5400000">
        <a:off x="-136005" y="964963"/>
        <a:ext cx="906704" cy="634692"/>
      </dsp:txXfrm>
    </dsp:sp>
    <dsp:sp modelId="{52DA9F9E-EE06-4CF2-9D15-3A89C43221F7}">
      <dsp:nvSpPr>
        <dsp:cNvPr id="0" name=""/>
        <dsp:cNvSpPr/>
      </dsp:nvSpPr>
      <dsp:spPr>
        <a:xfrm rot="5400000">
          <a:off x="4058914" y="-2595264"/>
          <a:ext cx="589357" cy="7437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</a:t>
          </a:r>
          <a:r>
            <a:rPr lang="ru-RU" sz="1800" kern="1200" baseline="0" dirty="0" smtClean="0"/>
            <a:t> к сотрудничеству и коммуникации</a:t>
          </a:r>
          <a:endParaRPr lang="ru-RU" sz="1800" kern="1200" dirty="0"/>
        </a:p>
      </dsp:txBody>
      <dsp:txXfrm rot="5400000">
        <a:off x="4058914" y="-2595264"/>
        <a:ext cx="589357" cy="7437801"/>
      </dsp:txXfrm>
    </dsp:sp>
    <dsp:sp modelId="{0E3B36DD-E2B9-4061-A9A1-0CC175A4D02D}">
      <dsp:nvSpPr>
        <dsp:cNvPr id="0" name=""/>
        <dsp:cNvSpPr/>
      </dsp:nvSpPr>
      <dsp:spPr>
        <a:xfrm rot="5400000">
          <a:off x="-136005" y="1856943"/>
          <a:ext cx="906704" cy="634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5400000">
        <a:off x="-136005" y="1856943"/>
        <a:ext cx="906704" cy="634692"/>
      </dsp:txXfrm>
    </dsp:sp>
    <dsp:sp modelId="{4E9177ED-0903-4EAD-871D-0E23C99710B7}">
      <dsp:nvSpPr>
        <dsp:cNvPr id="0" name=""/>
        <dsp:cNvSpPr/>
      </dsp:nvSpPr>
      <dsp:spPr>
        <a:xfrm rot="5400000">
          <a:off x="3958402" y="-1703284"/>
          <a:ext cx="790381" cy="7437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способность к решению личностно и социально значимых проблем и воплощению найденных решений в практику</a:t>
          </a:r>
          <a:endParaRPr lang="ru-RU" sz="3700" kern="1200" dirty="0"/>
        </a:p>
      </dsp:txBody>
      <dsp:txXfrm rot="5400000">
        <a:off x="3958402" y="-1703284"/>
        <a:ext cx="790381" cy="7437801"/>
      </dsp:txXfrm>
    </dsp:sp>
    <dsp:sp modelId="{80BBDCBB-DC18-4F7A-BBCE-03077588CF7B}">
      <dsp:nvSpPr>
        <dsp:cNvPr id="0" name=""/>
        <dsp:cNvSpPr/>
      </dsp:nvSpPr>
      <dsp:spPr>
        <a:xfrm rot="5400000">
          <a:off x="-136005" y="2648410"/>
          <a:ext cx="906704" cy="634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5400000">
        <a:off x="-136005" y="2648410"/>
        <a:ext cx="906704" cy="634692"/>
      </dsp:txXfrm>
    </dsp:sp>
    <dsp:sp modelId="{F405D964-FA99-4CC7-B4B0-485B80572A16}">
      <dsp:nvSpPr>
        <dsp:cNvPr id="0" name=""/>
        <dsp:cNvSpPr/>
      </dsp:nvSpPr>
      <dsp:spPr>
        <a:xfrm rot="5400000">
          <a:off x="4058914" y="-911816"/>
          <a:ext cx="589357" cy="7437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 и готовность к использованию ИКТ в целях обучения и развития</a:t>
          </a:r>
          <a:endParaRPr lang="ru-RU" sz="1800" kern="1200" dirty="0"/>
        </a:p>
      </dsp:txBody>
      <dsp:txXfrm rot="5400000">
        <a:off x="4058914" y="-911816"/>
        <a:ext cx="589357" cy="7437801"/>
      </dsp:txXfrm>
    </dsp:sp>
    <dsp:sp modelId="{0280D5ED-24EE-45A6-83A4-CD5F22E4308A}">
      <dsp:nvSpPr>
        <dsp:cNvPr id="0" name=""/>
        <dsp:cNvSpPr/>
      </dsp:nvSpPr>
      <dsp:spPr>
        <a:xfrm rot="5400000">
          <a:off x="-136005" y="3439878"/>
          <a:ext cx="906704" cy="634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5400000">
        <a:off x="-136005" y="3439878"/>
        <a:ext cx="906704" cy="634692"/>
      </dsp:txXfrm>
    </dsp:sp>
    <dsp:sp modelId="{36091808-8887-4986-8564-96827A219866}">
      <dsp:nvSpPr>
        <dsp:cNvPr id="0" name=""/>
        <dsp:cNvSpPr/>
      </dsp:nvSpPr>
      <dsp:spPr>
        <a:xfrm rot="5400000">
          <a:off x="4058914" y="-138076"/>
          <a:ext cx="589357" cy="7437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 к самоорганизации, саморегуляции и рефлексии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 rot="5400000">
        <a:off x="4058914" y="-138076"/>
        <a:ext cx="589357" cy="743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B303-6AB4-4E06-B93B-A31F784CB0A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7363-385C-43A5-B815-0D2ED7EA2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363-385C-43A5-B815-0D2ED7EA21A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70723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оценки метапредметных и личностных результатов учащихся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d:\Users\User\Desktop\detk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643182"/>
            <a:ext cx="5924550" cy="26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535782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 </a:t>
            </a:r>
            <a:endParaRPr lang="es-ES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285728"/>
            <a:ext cx="7618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оценивания личностных результатов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16" y="1500174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наблюдение,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экспертная оценка,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стандартизованные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опросники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проективные методы,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самооценка,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анализ продуктов деятельности (проектов, практических,   творческих работ)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6" name="Блок-схема: ручное управление 4"/>
          <p:cNvSpPr/>
          <p:nvPr/>
        </p:nvSpPr>
        <p:spPr>
          <a:xfrm>
            <a:off x="7581920" y="2566980"/>
            <a:ext cx="1428760" cy="2100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0" rIns="113605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/>
          </a:p>
        </p:txBody>
      </p:sp>
      <p:sp>
        <p:nvSpPr>
          <p:cNvPr id="40" name="Блок-схема: ручное управление 4"/>
          <p:cNvSpPr/>
          <p:nvPr/>
        </p:nvSpPr>
        <p:spPr>
          <a:xfrm>
            <a:off x="7429520" y="2414580"/>
            <a:ext cx="1428760" cy="2100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0" rIns="113605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0034" y="1428736"/>
            <a:ext cx="8286808" cy="2357454"/>
          </a:xfrm>
          <a:prstGeom prst="roundRect">
            <a:avLst/>
          </a:prstGeom>
          <a:noFill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d:\Users\User\Desktop\146745534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214818"/>
            <a:ext cx="53578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14414" y="142852"/>
            <a:ext cx="650085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личностных результатов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876026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214422"/>
            <a:ext cx="800105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умение оценивать (выдвигать суждения о действиях, поступках,      поведении на основе выбранных критериев, стандартов, условий)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214554"/>
            <a:ext cx="800105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способность принимать ответственность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786058"/>
            <a:ext cx="8001056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способность уважать других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500438"/>
            <a:ext cx="8001056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3500438"/>
            <a:ext cx="477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умение сотрудничать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4143380"/>
            <a:ext cx="8001056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умение участвовать в выработке совместного решения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4857760"/>
            <a:ext cx="8001056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способность разрешать конфликты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5500702"/>
            <a:ext cx="800105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способность приспосабливаться к выполнению различных ролей при   работе в группе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357166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Материалы, используемые при оценке личностных результатов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Наблюдение </a:t>
            </a:r>
            <a:r>
              <a:rPr lang="ru-RU" sz="1400" dirty="0" smtClean="0"/>
              <a:t>– метод сбора первичной психолого-педагогической информации путем непосредственной регистрации наличия/отсутствия заранее выделенных показателей какого-либо аспекта деятельности всего класса или одного ученика.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285992"/>
            <a:ext cx="6000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err="1" smtClean="0">
                <a:solidFill>
                  <a:srgbClr val="C00000"/>
                </a:solidFill>
              </a:rPr>
              <a:t>Портфолио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(портфель достижений) - одна из удобных форм представления интегральной (накопительной) оценки личностных результатов.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000372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Экспертные оценки </a:t>
            </a:r>
            <a:r>
              <a:rPr lang="ru-RU" sz="1400" dirty="0" smtClean="0"/>
              <a:t>– мнения знающих ученика людей (преподавателей разных предметов, завуча, учителей дополнительного образования, педагога группы продленного дня и т.д.) по поводу </a:t>
            </a:r>
            <a:r>
              <a:rPr lang="ru-RU" sz="1400" dirty="0" err="1" smtClean="0"/>
              <a:t>сформированости</a:t>
            </a:r>
            <a:r>
              <a:rPr lang="ru-RU" sz="1400" dirty="0" smtClean="0"/>
              <a:t> у ребенка тех или иных качеств личности.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0005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 Наборы ситуаций (задач)</a:t>
            </a:r>
            <a:r>
              <a:rPr lang="ru-RU" dirty="0" smtClean="0"/>
              <a:t>, </a:t>
            </a:r>
            <a:r>
              <a:rPr lang="ru-RU" sz="1400" dirty="0" smtClean="0"/>
              <a:t>демонстрирующих отношение или предполагаемое поведение ребенка в тех или иных условиях.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4572008"/>
            <a:ext cx="69294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5. Анкетные опросы </a:t>
            </a:r>
            <a:r>
              <a:rPr lang="ru-RU" sz="1400" dirty="0" smtClean="0"/>
              <a:t>– совокупность специально подобранных вопросов, отражающих развитие интересующих исследователя личностных качеств (должны быть проверены на надежность и </a:t>
            </a:r>
            <a:r>
              <a:rPr lang="ru-RU" sz="1400" dirty="0" err="1" smtClean="0"/>
              <a:t>валидность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500702"/>
            <a:ext cx="6572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Проективные тесты </a:t>
            </a:r>
            <a:r>
              <a:rPr lang="ru-RU" sz="1400" dirty="0" smtClean="0"/>
              <a:t>– психологические инструменты оценки личностных особенностей, требующие высокого профессионализма и специальной подготовки исследователя.</a:t>
            </a:r>
            <a:endParaRPr lang="ru-RU" sz="1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2285992"/>
            <a:ext cx="84296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Особенности оценки метапредметных результатов связаны с природой  универсальных учебных действий.  Достижение метапредметных результатов обеспечивается за счет основных компонентов образовательного процесса — учебных предметов. Основное содержание оценки метапредметных результатов строится вокруг умения учиться,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так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как сегодняшнее, информационное общество запрашивает человека обучаемого, способного самостоятельно учиться и многократно переучиваться в течение постоянно удлиняющейся жизни, готового к самостоятельным действиям и принятию решений.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8572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оценивания метапредметных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 образования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57158" y="3176285"/>
            <a:ext cx="7858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4414" y="1680463"/>
            <a:ext cx="6572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85720" y="1214422"/>
            <a:ext cx="8643998" cy="4572032"/>
          </a:xfrm>
          <a:prstGeom prst="flowChartPunchedTap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:\Users\User\Desktop\pile-of-books-clip-art-1000x1024.jpeg"/>
          <p:cNvPicPr/>
          <p:nvPr/>
        </p:nvPicPr>
        <p:blipFill>
          <a:blip r:embed="rId3" cstate="print"/>
          <a:srcRect l="13852" t="4545" r="12928" b="15909"/>
          <a:stretch>
            <a:fillRect/>
          </a:stretch>
        </p:blipFill>
        <p:spPr bwMode="auto">
          <a:xfrm>
            <a:off x="5572132" y="5072074"/>
            <a:ext cx="2500330" cy="1571636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14546" y="285728"/>
            <a:ext cx="5242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 результаты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Это универсальные способы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5191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928662" y="2285992"/>
          <a:ext cx="778674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Стрелка влево 12"/>
          <p:cNvSpPr/>
          <p:nvPr/>
        </p:nvSpPr>
        <p:spPr>
          <a:xfrm rot="18700813">
            <a:off x="2143318" y="1734158"/>
            <a:ext cx="652669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3328392">
            <a:off x="6582137" y="1719920"/>
            <a:ext cx="628800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447571" y="1838917"/>
            <a:ext cx="590614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794" y="928670"/>
            <a:ext cx="5357850" cy="771524"/>
          </a:xfrm>
          <a:prstGeom prst="ellipse">
            <a:avLst/>
          </a:prstGeom>
          <a:noFill/>
          <a:ln>
            <a:solidFill>
              <a:srgbClr val="DF6D17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Users\User\Desktop\slide_14.jpg"/>
          <p:cNvPicPr/>
          <p:nvPr/>
        </p:nvPicPr>
        <p:blipFill>
          <a:blip r:embed="rId3" cstate="print"/>
          <a:srcRect l="17876" r="17118" b="2755"/>
          <a:stretch>
            <a:fillRect/>
          </a:stretch>
        </p:blipFill>
        <p:spPr bwMode="auto">
          <a:xfrm>
            <a:off x="714348" y="2071678"/>
            <a:ext cx="2857520" cy="2857520"/>
          </a:xfrm>
          <a:prstGeom prst="round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41550" y="428604"/>
            <a:ext cx="42553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метапредметных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785926"/>
            <a:ext cx="5072098" cy="3785652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000" dirty="0" smtClean="0"/>
              <a:t>Это оценка достижений, представленных в разделах «Регулятивные универсальные учебные действия», «Коммуникативные универсальные учебные действия», «Познавательные универсальные учебные действия», программы формирования универсальных учебных действий, а также планируемых результатов, представленных во всех разделах междисциплинарных учебных программ. 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00100" y="5980837"/>
            <a:ext cx="6858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8604"/>
            <a:ext cx="759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оценки метапредметных результатов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1643050"/>
          <a:ext cx="807249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140594"/>
            <a:ext cx="607223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контроля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аблюдение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проектирование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тестирование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85852" y="1714488"/>
            <a:ext cx="63579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групповая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фронтальная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устный и письменный опрос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персонифицированная и неперсонифицированная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714884"/>
            <a:ext cx="506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Инструментарий контроля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214950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задания УУД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 карта наблюдений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 тест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 карта мониторинга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 лист или дневник самооценки </a:t>
            </a:r>
            <a:endParaRPr lang="ru-RU" sz="2800" dirty="0" smtClean="0"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928794" y="714356"/>
            <a:ext cx="642942" cy="500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14810" y="642918"/>
            <a:ext cx="0" cy="6429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00694" y="714356"/>
            <a:ext cx="571504" cy="500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142976" y="1285860"/>
            <a:ext cx="192882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86116" y="1285860"/>
            <a:ext cx="198597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29256" y="1285860"/>
            <a:ext cx="17002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1000100" y="2214554"/>
            <a:ext cx="285752" cy="285752"/>
          </a:xfrm>
          <a:prstGeom prst="flowChartConnector">
            <a:avLst/>
          </a:prstGeom>
          <a:solidFill>
            <a:srgbClr val="DF6D1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1000100" y="2714620"/>
            <a:ext cx="285752" cy="285752"/>
          </a:xfrm>
          <a:prstGeom prst="flowChartConnector">
            <a:avLst/>
          </a:prstGeom>
          <a:solidFill>
            <a:srgbClr val="DF6D1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1000100" y="3286124"/>
            <a:ext cx="285752" cy="285752"/>
          </a:xfrm>
          <a:prstGeom prst="flowChartConnector">
            <a:avLst/>
          </a:prstGeom>
          <a:solidFill>
            <a:srgbClr val="DF6D1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1000100" y="3857628"/>
            <a:ext cx="285752" cy="285752"/>
          </a:xfrm>
          <a:prstGeom prst="flowChartConnector">
            <a:avLst/>
          </a:prstGeom>
          <a:solidFill>
            <a:srgbClr val="DF6D1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1000100" y="4357694"/>
            <a:ext cx="285752" cy="285752"/>
          </a:xfrm>
          <a:prstGeom prst="flowChartConnector">
            <a:avLst/>
          </a:prstGeom>
          <a:solidFill>
            <a:srgbClr val="DF6D1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428736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метапредметных результатов может проводиться в ходе различных процедур ( в ходе итоговых </a:t>
            </a:r>
            <a:r>
              <a:rPr lang="ru-RU" i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проверочных  или комплексных работ по предметам; текущей, тематической или промежуточной оценки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т.д.)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571876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Основной процедурой итоговой оценки достижения метапредметных результатов является </a:t>
            </a:r>
            <a:r>
              <a:rPr lang="ru-RU" i="1" u="sng" dirty="0" smtClean="0"/>
              <a:t>защита итогового индивидуального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4285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Оценка достижения метапредметных результатов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1538" y="1928802"/>
            <a:ext cx="719188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428736"/>
            <a:ext cx="6858048" cy="1357322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:\Users\User\Desktop\profesiyne-napysannya-referativ-indz-kursovykh-dyplomnykh-robit-u-t-ch-dlya-inozemnykh-studentiv-vuziv__37934288m.jpg"/>
          <p:cNvPicPr/>
          <p:nvPr/>
        </p:nvPicPr>
        <p:blipFill>
          <a:blip r:embed="rId3" cstate="print"/>
          <a:srcRect l="22311" r="18700" b="13141"/>
          <a:stretch>
            <a:fillRect/>
          </a:stretch>
        </p:blipFill>
        <p:spPr bwMode="auto">
          <a:xfrm>
            <a:off x="500034" y="3357562"/>
            <a:ext cx="2357454" cy="2643206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3071802" y="3429000"/>
            <a:ext cx="4572032" cy="1857388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1538" y="1428736"/>
            <a:ext cx="67151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Дополнительным источником данных о достижении отдельных метапредметных результатов могут служить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результаты выполнения проверочных работ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(как правило, тематических) по всем предметам.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ходе текущей, тематической, промежуточной оценки может быть оценено достижение таких коммуникативных и регулятивных действий, которые трудно или нецелесообразно проверять в ходе стандартизированной итоговой проверочной работы, например уровень сформированности навыков сотрудничества или самоорганизации.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достижения метапредметных результатов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Users\User\Desktop\nic3b1o_leyendo.jpg"/>
          <p:cNvPicPr/>
          <p:nvPr/>
        </p:nvPicPr>
        <p:blipFill>
          <a:blip r:embed="rId3" cstate="print"/>
          <a:srcRect l="8260" t="9091" r="7489" b="9091"/>
          <a:stretch>
            <a:fillRect/>
          </a:stretch>
        </p:blipFill>
        <p:spPr bwMode="auto">
          <a:xfrm>
            <a:off x="2643174" y="4643446"/>
            <a:ext cx="3643338" cy="1928826"/>
          </a:xfrm>
          <a:prstGeom prst="round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28596" y="1357298"/>
            <a:ext cx="7215238" cy="2714644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Users\User\Desktop\248207_html_m5109369f.gif"/>
          <p:cNvPicPr/>
          <p:nvPr/>
        </p:nvPicPr>
        <p:blipFill>
          <a:blip r:embed="rId3" cstate="print"/>
          <a:srcRect t="7589" b="1348"/>
          <a:stretch>
            <a:fillRect/>
          </a:stretch>
        </p:blipFill>
        <p:spPr bwMode="auto">
          <a:xfrm>
            <a:off x="6072198" y="2285992"/>
            <a:ext cx="2362198" cy="2571768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57224" y="1928802"/>
            <a:ext cx="740619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28604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Требование ФГОС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000240"/>
            <a:ext cx="4786346" cy="31432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5003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Оценка результатов освоения общеобразовательных программ является необходимым условием реализации системы требований государственных образовательных стандартов.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357554" y="1428736"/>
            <a:ext cx="5572164" cy="49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Оценка достижения метапредметных результатов ведётся также в рамках системы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промежуточной аттестации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Для оценки динамики формирования и уровня сформированности метапредметных результатов в системе внутришкольного мониторинга образовательных достижений все вышеперечисленные данные (способность к сотрудничеству и коммуникации, решению проблем и др.) наиболее целесообразно фиксировать и анализировать в соответствии с разработанными образовательным учреждением: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а) программой формирования планируемых результатов освоения междисциплинарных программ;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б) системой промежуточной аттестации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внутришкольным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мониторингом образовательных достижений) обучающихся в рамках урочной и внеурочной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в) системой итоговой оценки по предметам, не выносимым на государственную (итоговую) аттестацию обучающихся;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г) инструментарием для оценки достижения планируемых результатов в рамках текущего и тематического контроля, промежуточной аттестации (внутришкольного мониторинга образовательных достижений), итоговой аттестации по предметам, не выносимым на государственную итоговую аттестацию.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85728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достижения метапредметных результатов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Users\User\Desktop\первоклассни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071834" cy="30718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5108" y="35716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1142984"/>
            <a:ext cx="528641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При этом обязательными составляющими системы внутришкольного мониторинга образовательных достижений являются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стартовой диагностики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i="1" u="sng" dirty="0" smtClean="0">
                <a:ea typeface="Times New Roman" pitchFamily="18" charset="0"/>
                <a:cs typeface="Times New Roman" pitchFamily="18" charset="0"/>
              </a:rPr>
              <a:t>текущего выполнения учебных исследований и учебных проектов;</a:t>
            </a:r>
            <a:endParaRPr kumimoji="0" lang="ru-RU" sz="1400" b="0" i="1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i="1" u="sng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промежуточных и итоговых комплексных работ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 межпредметной основе, направленных на оценку сформированности познавательных, регулятивных и коммуникативных действий при решении учебно-познавательных и учебно-практических задач, основанных на работе с текстом;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текущего выполнения выборочных учебно-практических и учебно-познавательных заданий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на оценку способности и готовности учащихся к освоению систематических знаний, их самостоятельному пополнению, переносу и интеграции; способности к сотрудничеству и коммуникации, к решению личностно и социально значимых проблем и воплощению решений в практику; способности и готовности к использованию ИКТ в целях обучения и развития; способности к самоорганизации, саморегуляции и рефлексии;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защиты итогового индивидуального проекта.</a:t>
            </a:r>
            <a:endParaRPr kumimoji="0" lang="ru-RU" sz="1400" b="0" i="1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достижения метапредметных результатов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User\Desktop\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357568" cy="47863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-06\Рабочий стол\к презентации семинара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-06\Рабочий стол\СЕМИНАР МАРТ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142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8429684" cy="5715000"/>
          </a:xfrm>
          <a:prstGeom prst="roundRect">
            <a:avLst/>
          </a:prstGeom>
          <a:noFill/>
          <a:ln w="12700">
            <a:solidFill>
              <a:srgbClr val="DF6D17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Users\User\Desktop\yak-peremnozhuvati-drob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85860"/>
            <a:ext cx="3057531" cy="2286016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214546" y="500042"/>
            <a:ext cx="501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9931891">
            <a:off x="2215261" y="2327561"/>
            <a:ext cx="708047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46809">
            <a:off x="6285767" y="2355151"/>
            <a:ext cx="728414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3857628"/>
            <a:ext cx="484632" cy="6926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2928934"/>
            <a:ext cx="2857520" cy="1785950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Личностные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3000372"/>
            <a:ext cx="3000396" cy="1785950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Предметные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43174" y="4714884"/>
            <a:ext cx="4000528" cy="1714512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Метапредметные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-06\Рабочий стол\СЕМИНАР МАРТ\0013-013-Metapredmetnye-rezult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-06\Рабочий стол\СЕМИНАР МАРТ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Users\User\Desktop\15212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48958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142873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 Оценка личностных результатов представляет собой оценку достижений обучающихся в ходе их личностного развития.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8599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 Формирование личностных результатов обеспечивается  в ходе реализации всех компонентов  образовательного процесса, включая  внеурочную деятельность, реализуемую  семьёй и школой.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8572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оценивания личностных результатов образования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0"/>
            <a:ext cx="667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нужно оценивать личностное развитие?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928670"/>
            <a:ext cx="78581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6F2361"/>
                </a:solidFill>
                <a:effectLst/>
                <a:ea typeface="Times New Roman" pitchFamily="18" charset="0"/>
                <a:cs typeface="Times New Roman" pitchFamily="18" charset="0"/>
              </a:rPr>
              <a:t> Проведение внешней оценки личностных результатов будет использоваться для оценки эффективности деятельности: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конкретного педагога,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образовательного учреждения,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системы образования.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F236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6F2361"/>
                </a:solidFill>
                <a:effectLst/>
                <a:ea typeface="Times New Roman" pitchFamily="18" charset="0"/>
                <a:cs typeface="Times New Roman" pitchFamily="18" charset="0"/>
              </a:rPr>
              <a:t>Оценивание личностных результатов ориентировано на духовно-нравственное развитие и воспитание обучающихся.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Поэтому измерение в этой области позволит ОУ поднять их эффективность.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6F236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6F2361"/>
                </a:solidFill>
                <a:effectLst/>
                <a:ea typeface="Times New Roman" pitchFamily="18" charset="0"/>
                <a:cs typeface="Times New Roman" pitchFamily="18" charset="0"/>
              </a:rPr>
              <a:t> В современных условиях информатизации уменьшается значение для жизни человека приобретения знаний «впрок».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Более успешными оказываются люди, имеющие не больше знаний, а большую личностную зрелость: способность ставить адекватные цели, находить ресурсы, выбирать оптимальные способы поведения, успешно взаимодействовать с другими, мотивировать себя и партнера и т.д. Поэтому отслеживание личностных результатов развития становится все более актуальным именно в наше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428604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оценки личностных результатов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85786" y="1928802"/>
          <a:ext cx="76438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Users\User\Desktop\degradado-pin-powerpoint-socialphy-on-pinterest-29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357166"/>
            <a:ext cx="7531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оценивания личностных результатов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42910" y="1142984"/>
          <a:ext cx="80010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965</Words>
  <Application>Microsoft Office PowerPoint</Application>
  <PresentationFormat>Экран (4:3)</PresentationFormat>
  <Paragraphs>163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Демонстрационная версия</cp:lastModifiedBy>
  <cp:revision>142</cp:revision>
  <dcterms:created xsi:type="dcterms:W3CDTF">2017-12-04T18:40:04Z</dcterms:created>
  <dcterms:modified xsi:type="dcterms:W3CDTF">2020-03-23T04:24:28Z</dcterms:modified>
</cp:coreProperties>
</file>